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7" r:id="rId10"/>
    <p:sldId id="263" r:id="rId11"/>
    <p:sldId id="266" r:id="rId12"/>
    <p:sldId id="268" r:id="rId13"/>
  </p:sldIdLst>
  <p:sldSz cx="18288000" cy="10287000"/>
  <p:notesSz cx="6858000" cy="9144000"/>
  <p:embeddedFontLst>
    <p:embeddedFont>
      <p:font typeface="Lora" pitchFamily="2" charset="0"/>
      <p:regular r:id="rId14"/>
      <p:bold r:id="rId15"/>
      <p:italic r:id="rId16"/>
      <p:boldItalic r:id="rId17"/>
    </p:embeddedFont>
    <p:embeddedFont>
      <p:font typeface="Lora Bold" charset="0"/>
      <p:regular r:id="rId18"/>
      <p:bold r:id="rId19"/>
    </p:embeddedFont>
    <p:embeddedFont>
      <p:font typeface="Lora Bold Italics" panose="020B0604020202020204" charset="0"/>
      <p:regular r:id="rId20"/>
    </p:embeddedFont>
    <p:embeddedFont>
      <p:font typeface="Poppins" panose="00000500000000000000" pitchFamily="2" charset="0"/>
      <p:regular r:id="rId21"/>
      <p:bold r:id="rId22"/>
      <p:italic r:id="rId23"/>
      <p:boldItalic r:id="rId24"/>
    </p:embeddedFont>
    <p:embeddedFont>
      <p:font typeface="Poppins Bold" panose="00000800000000000000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4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2E8409-AE52-B69F-E194-1F391A8117C9}" v="29" dt="2026-06-30T13:02:36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2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22.sv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34530" y="-177913"/>
            <a:ext cx="19272607" cy="10640896"/>
            <a:chOff x="0" y="0"/>
            <a:chExt cx="7138002" cy="39410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138002" cy="3941073"/>
            </a:xfrm>
            <a:custGeom>
              <a:avLst/>
              <a:gdLst/>
              <a:ahLst/>
              <a:cxnLst/>
              <a:rect l="l" t="t" r="r" b="b"/>
              <a:pathLst>
                <a:path w="7138002" h="3941073">
                  <a:moveTo>
                    <a:pt x="0" y="0"/>
                  </a:moveTo>
                  <a:lnTo>
                    <a:pt x="7138002" y="0"/>
                  </a:lnTo>
                  <a:lnTo>
                    <a:pt x="7138002" y="3941073"/>
                  </a:lnTo>
                  <a:lnTo>
                    <a:pt x="0" y="39410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8429" r="-303" b="-78429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575167" y="3276354"/>
            <a:ext cx="7137665" cy="3212296"/>
            <a:chOff x="0" y="0"/>
            <a:chExt cx="9516887" cy="4283061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695994"/>
              <a:ext cx="9516887" cy="1135518"/>
              <a:chOff x="0" y="0"/>
              <a:chExt cx="889838" cy="10617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89889" cy="106172"/>
              </a:xfrm>
              <a:custGeom>
                <a:avLst/>
                <a:gdLst/>
                <a:ahLst/>
                <a:cxnLst/>
                <a:rect l="l" t="t" r="r" b="b"/>
                <a:pathLst>
                  <a:path w="889889" h="106172">
                    <a:moveTo>
                      <a:pt x="222377" y="8128"/>
                    </a:moveTo>
                    <a:cubicBezTo>
                      <a:pt x="226822" y="8128"/>
                      <a:pt x="230632" y="8636"/>
                      <a:pt x="233680" y="9525"/>
                    </a:cubicBezTo>
                    <a:cubicBezTo>
                      <a:pt x="236728" y="10414"/>
                      <a:pt x="239268" y="11811"/>
                      <a:pt x="241046" y="13589"/>
                    </a:cubicBezTo>
                    <a:cubicBezTo>
                      <a:pt x="242824" y="15367"/>
                      <a:pt x="243967" y="17653"/>
                      <a:pt x="244475" y="20447"/>
                    </a:cubicBezTo>
                    <a:cubicBezTo>
                      <a:pt x="244983" y="23241"/>
                      <a:pt x="244983" y="26416"/>
                      <a:pt x="244348" y="30099"/>
                    </a:cubicBezTo>
                    <a:cubicBezTo>
                      <a:pt x="243332" y="35560"/>
                      <a:pt x="241427" y="40005"/>
                      <a:pt x="238506" y="43434"/>
                    </a:cubicBezTo>
                    <a:cubicBezTo>
                      <a:pt x="235585" y="46863"/>
                      <a:pt x="232029" y="49276"/>
                      <a:pt x="227711" y="50800"/>
                    </a:cubicBezTo>
                    <a:cubicBezTo>
                      <a:pt x="223393" y="52324"/>
                      <a:pt x="218694" y="53213"/>
                      <a:pt x="213360" y="53467"/>
                    </a:cubicBezTo>
                    <a:cubicBezTo>
                      <a:pt x="212471" y="53467"/>
                      <a:pt x="211709" y="53594"/>
                      <a:pt x="210947" y="53594"/>
                    </a:cubicBezTo>
                    <a:cubicBezTo>
                      <a:pt x="210185" y="53594"/>
                      <a:pt x="209423" y="53594"/>
                      <a:pt x="208788" y="53467"/>
                    </a:cubicBezTo>
                    <a:cubicBezTo>
                      <a:pt x="207391" y="53340"/>
                      <a:pt x="205994" y="53340"/>
                      <a:pt x="204470" y="53213"/>
                    </a:cubicBezTo>
                    <a:lnTo>
                      <a:pt x="209423" y="25527"/>
                    </a:lnTo>
                    <a:cubicBezTo>
                      <a:pt x="210058" y="22098"/>
                      <a:pt x="210693" y="19050"/>
                      <a:pt x="211201" y="16510"/>
                    </a:cubicBezTo>
                    <a:cubicBezTo>
                      <a:pt x="211709" y="13970"/>
                      <a:pt x="212979" y="11938"/>
                      <a:pt x="214630" y="10541"/>
                    </a:cubicBezTo>
                    <a:cubicBezTo>
                      <a:pt x="216281" y="9144"/>
                      <a:pt x="218948" y="8382"/>
                      <a:pt x="222504" y="8382"/>
                    </a:cubicBezTo>
                    <a:close/>
                    <a:moveTo>
                      <a:pt x="48768" y="8128"/>
                    </a:moveTo>
                    <a:cubicBezTo>
                      <a:pt x="53213" y="8128"/>
                      <a:pt x="57150" y="8636"/>
                      <a:pt x="60706" y="9525"/>
                    </a:cubicBezTo>
                    <a:cubicBezTo>
                      <a:pt x="64262" y="10414"/>
                      <a:pt x="67056" y="11938"/>
                      <a:pt x="69342" y="13843"/>
                    </a:cubicBezTo>
                    <a:cubicBezTo>
                      <a:pt x="71628" y="15748"/>
                      <a:pt x="73279" y="18415"/>
                      <a:pt x="74168" y="21590"/>
                    </a:cubicBezTo>
                    <a:cubicBezTo>
                      <a:pt x="75057" y="24765"/>
                      <a:pt x="75057" y="28702"/>
                      <a:pt x="74295" y="33274"/>
                    </a:cubicBezTo>
                    <a:cubicBezTo>
                      <a:pt x="73279" y="38862"/>
                      <a:pt x="71120" y="43688"/>
                      <a:pt x="67691" y="47752"/>
                    </a:cubicBezTo>
                    <a:cubicBezTo>
                      <a:pt x="64262" y="51816"/>
                      <a:pt x="60071" y="54864"/>
                      <a:pt x="55245" y="57023"/>
                    </a:cubicBezTo>
                    <a:cubicBezTo>
                      <a:pt x="50419" y="59182"/>
                      <a:pt x="45085" y="60325"/>
                      <a:pt x="39624" y="60325"/>
                    </a:cubicBezTo>
                    <a:cubicBezTo>
                      <a:pt x="37846" y="60325"/>
                      <a:pt x="36195" y="60325"/>
                      <a:pt x="34925" y="60198"/>
                    </a:cubicBezTo>
                    <a:cubicBezTo>
                      <a:pt x="33655" y="60071"/>
                      <a:pt x="32131" y="60071"/>
                      <a:pt x="30353" y="59817"/>
                    </a:cubicBezTo>
                    <a:lnTo>
                      <a:pt x="36449" y="25273"/>
                    </a:lnTo>
                    <a:cubicBezTo>
                      <a:pt x="37084" y="21844"/>
                      <a:pt x="37719" y="18796"/>
                      <a:pt x="38227" y="16256"/>
                    </a:cubicBezTo>
                    <a:cubicBezTo>
                      <a:pt x="38735" y="13716"/>
                      <a:pt x="39878" y="11684"/>
                      <a:pt x="41402" y="10287"/>
                    </a:cubicBezTo>
                    <a:cubicBezTo>
                      <a:pt x="42926" y="8890"/>
                      <a:pt x="45466" y="8128"/>
                      <a:pt x="48768" y="8128"/>
                    </a:cubicBezTo>
                    <a:close/>
                    <a:moveTo>
                      <a:pt x="757809" y="25527"/>
                    </a:moveTo>
                    <a:cubicBezTo>
                      <a:pt x="757809" y="28194"/>
                      <a:pt x="757936" y="31369"/>
                      <a:pt x="758317" y="34798"/>
                    </a:cubicBezTo>
                    <a:cubicBezTo>
                      <a:pt x="758698" y="38227"/>
                      <a:pt x="759206" y="41783"/>
                      <a:pt x="759841" y="45212"/>
                    </a:cubicBezTo>
                    <a:lnTo>
                      <a:pt x="763270" y="63246"/>
                    </a:lnTo>
                    <a:lnTo>
                      <a:pt x="739140" y="63246"/>
                    </a:lnTo>
                    <a:lnTo>
                      <a:pt x="748919" y="44450"/>
                    </a:lnTo>
                    <a:cubicBezTo>
                      <a:pt x="751332" y="39878"/>
                      <a:pt x="753237" y="36068"/>
                      <a:pt x="754634" y="32766"/>
                    </a:cubicBezTo>
                    <a:cubicBezTo>
                      <a:pt x="756031" y="29464"/>
                      <a:pt x="757047" y="27051"/>
                      <a:pt x="757682" y="25400"/>
                    </a:cubicBezTo>
                    <a:close/>
                    <a:moveTo>
                      <a:pt x="131572" y="20955"/>
                    </a:moveTo>
                    <a:cubicBezTo>
                      <a:pt x="132080" y="24003"/>
                      <a:pt x="132715" y="26924"/>
                      <a:pt x="133223" y="29845"/>
                    </a:cubicBezTo>
                    <a:cubicBezTo>
                      <a:pt x="133731" y="32766"/>
                      <a:pt x="134366" y="35687"/>
                      <a:pt x="134874" y="38735"/>
                    </a:cubicBezTo>
                    <a:lnTo>
                      <a:pt x="140208" y="66294"/>
                    </a:lnTo>
                    <a:lnTo>
                      <a:pt x="106934" y="66294"/>
                    </a:lnTo>
                    <a:lnTo>
                      <a:pt x="122428" y="37465"/>
                    </a:lnTo>
                    <a:cubicBezTo>
                      <a:pt x="123952" y="34671"/>
                      <a:pt x="125476" y="31877"/>
                      <a:pt x="127000" y="29210"/>
                    </a:cubicBezTo>
                    <a:cubicBezTo>
                      <a:pt x="128524" y="26543"/>
                      <a:pt x="129921" y="23876"/>
                      <a:pt x="131445" y="21082"/>
                    </a:cubicBezTo>
                    <a:close/>
                    <a:moveTo>
                      <a:pt x="319659" y="21082"/>
                    </a:moveTo>
                    <a:cubicBezTo>
                      <a:pt x="320167" y="24130"/>
                      <a:pt x="320802" y="27051"/>
                      <a:pt x="321310" y="29972"/>
                    </a:cubicBezTo>
                    <a:cubicBezTo>
                      <a:pt x="321818" y="32893"/>
                      <a:pt x="322453" y="35814"/>
                      <a:pt x="322961" y="38862"/>
                    </a:cubicBezTo>
                    <a:lnTo>
                      <a:pt x="328295" y="66421"/>
                    </a:lnTo>
                    <a:lnTo>
                      <a:pt x="295275" y="66421"/>
                    </a:lnTo>
                    <a:lnTo>
                      <a:pt x="310642" y="37338"/>
                    </a:lnTo>
                    <a:cubicBezTo>
                      <a:pt x="312166" y="34544"/>
                      <a:pt x="313690" y="31750"/>
                      <a:pt x="315214" y="29083"/>
                    </a:cubicBezTo>
                    <a:cubicBezTo>
                      <a:pt x="316738" y="26416"/>
                      <a:pt x="318135" y="23749"/>
                      <a:pt x="319659" y="20955"/>
                    </a:cubicBezTo>
                    <a:close/>
                    <a:moveTo>
                      <a:pt x="658622" y="12319"/>
                    </a:moveTo>
                    <a:cubicBezTo>
                      <a:pt x="659003" y="12319"/>
                      <a:pt x="659384" y="12319"/>
                      <a:pt x="659638" y="12319"/>
                    </a:cubicBezTo>
                    <a:cubicBezTo>
                      <a:pt x="666369" y="12446"/>
                      <a:pt x="671830" y="14097"/>
                      <a:pt x="676148" y="17272"/>
                    </a:cubicBezTo>
                    <a:cubicBezTo>
                      <a:pt x="680466" y="20447"/>
                      <a:pt x="683387" y="25019"/>
                      <a:pt x="685038" y="31242"/>
                    </a:cubicBezTo>
                    <a:cubicBezTo>
                      <a:pt x="686689" y="37465"/>
                      <a:pt x="686562" y="45593"/>
                      <a:pt x="684784" y="55372"/>
                    </a:cubicBezTo>
                    <a:cubicBezTo>
                      <a:pt x="683895" y="60198"/>
                      <a:pt x="682498" y="64897"/>
                      <a:pt x="680593" y="69342"/>
                    </a:cubicBezTo>
                    <a:cubicBezTo>
                      <a:pt x="678688" y="73787"/>
                      <a:pt x="676148" y="77978"/>
                      <a:pt x="672973" y="81534"/>
                    </a:cubicBezTo>
                    <a:cubicBezTo>
                      <a:pt x="669798" y="85090"/>
                      <a:pt x="666242" y="88011"/>
                      <a:pt x="662051" y="90170"/>
                    </a:cubicBezTo>
                    <a:cubicBezTo>
                      <a:pt x="657860" y="92329"/>
                      <a:pt x="653161" y="93345"/>
                      <a:pt x="647827" y="93345"/>
                    </a:cubicBezTo>
                    <a:cubicBezTo>
                      <a:pt x="646684" y="93345"/>
                      <a:pt x="645160" y="93345"/>
                      <a:pt x="643382" y="93218"/>
                    </a:cubicBezTo>
                    <a:cubicBezTo>
                      <a:pt x="641604" y="93091"/>
                      <a:pt x="639826" y="93091"/>
                      <a:pt x="638175" y="93091"/>
                    </a:cubicBezTo>
                    <a:cubicBezTo>
                      <a:pt x="637667" y="93091"/>
                      <a:pt x="637032" y="93091"/>
                      <a:pt x="636651" y="93091"/>
                    </a:cubicBezTo>
                    <a:cubicBezTo>
                      <a:pt x="635762" y="93091"/>
                      <a:pt x="634873" y="93091"/>
                      <a:pt x="634238" y="93218"/>
                    </a:cubicBezTo>
                    <a:cubicBezTo>
                      <a:pt x="634619" y="91948"/>
                      <a:pt x="635127" y="90170"/>
                      <a:pt x="635635" y="87757"/>
                    </a:cubicBezTo>
                    <a:cubicBezTo>
                      <a:pt x="636143" y="85344"/>
                      <a:pt x="636651" y="82804"/>
                      <a:pt x="637159" y="80264"/>
                    </a:cubicBezTo>
                    <a:lnTo>
                      <a:pt x="646938" y="24638"/>
                    </a:lnTo>
                    <a:cubicBezTo>
                      <a:pt x="647573" y="20828"/>
                      <a:pt x="648462" y="18161"/>
                      <a:pt x="649605" y="16383"/>
                    </a:cubicBezTo>
                    <a:cubicBezTo>
                      <a:pt x="650748" y="14605"/>
                      <a:pt x="652018" y="13462"/>
                      <a:pt x="653796" y="12954"/>
                    </a:cubicBezTo>
                    <a:cubicBezTo>
                      <a:pt x="655193" y="12573"/>
                      <a:pt x="656844" y="12319"/>
                      <a:pt x="658749" y="12319"/>
                    </a:cubicBezTo>
                    <a:close/>
                    <a:moveTo>
                      <a:pt x="556133" y="10922"/>
                    </a:moveTo>
                    <a:cubicBezTo>
                      <a:pt x="560832" y="10922"/>
                      <a:pt x="564769" y="11938"/>
                      <a:pt x="568071" y="13970"/>
                    </a:cubicBezTo>
                    <a:cubicBezTo>
                      <a:pt x="571373" y="16129"/>
                      <a:pt x="573913" y="19177"/>
                      <a:pt x="575564" y="23241"/>
                    </a:cubicBezTo>
                    <a:cubicBezTo>
                      <a:pt x="577215" y="27305"/>
                      <a:pt x="578231" y="32004"/>
                      <a:pt x="578358" y="37465"/>
                    </a:cubicBezTo>
                    <a:cubicBezTo>
                      <a:pt x="578485" y="42926"/>
                      <a:pt x="578104" y="49022"/>
                      <a:pt x="576834" y="55626"/>
                    </a:cubicBezTo>
                    <a:cubicBezTo>
                      <a:pt x="576072" y="60071"/>
                      <a:pt x="574802" y="64643"/>
                      <a:pt x="573151" y="69215"/>
                    </a:cubicBezTo>
                    <a:cubicBezTo>
                      <a:pt x="571500" y="73787"/>
                      <a:pt x="569214" y="78232"/>
                      <a:pt x="566547" y="82169"/>
                    </a:cubicBezTo>
                    <a:cubicBezTo>
                      <a:pt x="563880" y="86106"/>
                      <a:pt x="560578" y="89281"/>
                      <a:pt x="556768" y="91821"/>
                    </a:cubicBezTo>
                    <a:cubicBezTo>
                      <a:pt x="552958" y="94361"/>
                      <a:pt x="548513" y="95504"/>
                      <a:pt x="543560" y="95504"/>
                    </a:cubicBezTo>
                    <a:cubicBezTo>
                      <a:pt x="538099" y="95504"/>
                      <a:pt x="533654" y="94107"/>
                      <a:pt x="530479" y="91313"/>
                    </a:cubicBezTo>
                    <a:cubicBezTo>
                      <a:pt x="527304" y="88519"/>
                      <a:pt x="524891" y="84836"/>
                      <a:pt x="523494" y="80391"/>
                    </a:cubicBezTo>
                    <a:cubicBezTo>
                      <a:pt x="522097" y="75946"/>
                      <a:pt x="521335" y="70993"/>
                      <a:pt x="521208" y="65913"/>
                    </a:cubicBezTo>
                    <a:cubicBezTo>
                      <a:pt x="521081" y="60833"/>
                      <a:pt x="521462" y="56007"/>
                      <a:pt x="522224" y="51435"/>
                    </a:cubicBezTo>
                    <a:cubicBezTo>
                      <a:pt x="522986" y="46863"/>
                      <a:pt x="524256" y="42418"/>
                      <a:pt x="525907" y="37719"/>
                    </a:cubicBezTo>
                    <a:cubicBezTo>
                      <a:pt x="527558" y="33020"/>
                      <a:pt x="529844" y="28702"/>
                      <a:pt x="532511" y="24638"/>
                    </a:cubicBezTo>
                    <a:cubicBezTo>
                      <a:pt x="535178" y="20574"/>
                      <a:pt x="538480" y="17399"/>
                      <a:pt x="542290" y="14859"/>
                    </a:cubicBezTo>
                    <a:cubicBezTo>
                      <a:pt x="546100" y="12319"/>
                      <a:pt x="550418" y="10922"/>
                      <a:pt x="555371" y="10922"/>
                    </a:cubicBezTo>
                    <a:cubicBezTo>
                      <a:pt x="555625" y="10922"/>
                      <a:pt x="555752" y="10922"/>
                      <a:pt x="556006" y="10922"/>
                    </a:cubicBezTo>
                    <a:close/>
                    <a:moveTo>
                      <a:pt x="50038" y="2413"/>
                    </a:moveTo>
                    <a:cubicBezTo>
                      <a:pt x="44450" y="2413"/>
                      <a:pt x="38989" y="2413"/>
                      <a:pt x="33528" y="2540"/>
                    </a:cubicBezTo>
                    <a:cubicBezTo>
                      <a:pt x="28067" y="2667"/>
                      <a:pt x="22987" y="2667"/>
                      <a:pt x="17780" y="2794"/>
                    </a:cubicBezTo>
                    <a:lnTo>
                      <a:pt x="16637" y="9144"/>
                    </a:lnTo>
                    <a:cubicBezTo>
                      <a:pt x="18415" y="9017"/>
                      <a:pt x="20193" y="9017"/>
                      <a:pt x="21844" y="8890"/>
                    </a:cubicBezTo>
                    <a:cubicBezTo>
                      <a:pt x="23495" y="8763"/>
                      <a:pt x="25400" y="8636"/>
                      <a:pt x="27178" y="8509"/>
                    </a:cubicBezTo>
                    <a:cubicBezTo>
                      <a:pt x="26797" y="9906"/>
                      <a:pt x="26416" y="11557"/>
                      <a:pt x="26035" y="13335"/>
                    </a:cubicBezTo>
                    <a:cubicBezTo>
                      <a:pt x="25654" y="15113"/>
                      <a:pt x="25273" y="17018"/>
                      <a:pt x="24892" y="18923"/>
                    </a:cubicBezTo>
                    <a:lnTo>
                      <a:pt x="13970" y="81280"/>
                    </a:lnTo>
                    <a:cubicBezTo>
                      <a:pt x="13335" y="84709"/>
                      <a:pt x="12827" y="87630"/>
                      <a:pt x="12192" y="90297"/>
                    </a:cubicBezTo>
                    <a:cubicBezTo>
                      <a:pt x="11557" y="92964"/>
                      <a:pt x="10414" y="94996"/>
                      <a:pt x="8890" y="96520"/>
                    </a:cubicBezTo>
                    <a:cubicBezTo>
                      <a:pt x="7366" y="98044"/>
                      <a:pt x="4572" y="98806"/>
                      <a:pt x="889" y="99060"/>
                    </a:cubicBezTo>
                    <a:lnTo>
                      <a:pt x="0" y="103886"/>
                    </a:lnTo>
                    <a:lnTo>
                      <a:pt x="35433" y="103886"/>
                    </a:lnTo>
                    <a:lnTo>
                      <a:pt x="36576" y="97409"/>
                    </a:lnTo>
                    <a:cubicBezTo>
                      <a:pt x="35052" y="97536"/>
                      <a:pt x="33655" y="97536"/>
                      <a:pt x="32131" y="97663"/>
                    </a:cubicBezTo>
                    <a:cubicBezTo>
                      <a:pt x="30607" y="97790"/>
                      <a:pt x="29210" y="97790"/>
                      <a:pt x="27686" y="97917"/>
                    </a:cubicBezTo>
                    <a:cubicBezTo>
                      <a:pt x="26162" y="98044"/>
                      <a:pt x="24765" y="98171"/>
                      <a:pt x="23114" y="98171"/>
                    </a:cubicBezTo>
                    <a:cubicBezTo>
                      <a:pt x="23495" y="96901"/>
                      <a:pt x="23876" y="95377"/>
                      <a:pt x="24257" y="93472"/>
                    </a:cubicBezTo>
                    <a:cubicBezTo>
                      <a:pt x="24638" y="91567"/>
                      <a:pt x="25019" y="89408"/>
                      <a:pt x="25527" y="86741"/>
                    </a:cubicBezTo>
                    <a:lnTo>
                      <a:pt x="29210" y="65786"/>
                    </a:lnTo>
                    <a:cubicBezTo>
                      <a:pt x="30099" y="65913"/>
                      <a:pt x="31115" y="65913"/>
                      <a:pt x="32258" y="65913"/>
                    </a:cubicBezTo>
                    <a:lnTo>
                      <a:pt x="34417" y="65913"/>
                    </a:lnTo>
                    <a:cubicBezTo>
                      <a:pt x="44323" y="65913"/>
                      <a:pt x="52705" y="64770"/>
                      <a:pt x="59436" y="62611"/>
                    </a:cubicBezTo>
                    <a:cubicBezTo>
                      <a:pt x="66167" y="60452"/>
                      <a:pt x="71628" y="57531"/>
                      <a:pt x="75819" y="53848"/>
                    </a:cubicBezTo>
                    <a:cubicBezTo>
                      <a:pt x="80010" y="50165"/>
                      <a:pt x="83058" y="46355"/>
                      <a:pt x="85090" y="42291"/>
                    </a:cubicBezTo>
                    <a:cubicBezTo>
                      <a:pt x="87122" y="38227"/>
                      <a:pt x="88392" y="34290"/>
                      <a:pt x="88773" y="30480"/>
                    </a:cubicBezTo>
                    <a:cubicBezTo>
                      <a:pt x="89535" y="24257"/>
                      <a:pt x="88646" y="19177"/>
                      <a:pt x="85979" y="14986"/>
                    </a:cubicBezTo>
                    <a:cubicBezTo>
                      <a:pt x="83312" y="10795"/>
                      <a:pt x="79121" y="7747"/>
                      <a:pt x="73025" y="5588"/>
                    </a:cubicBezTo>
                    <a:cubicBezTo>
                      <a:pt x="66929" y="3429"/>
                      <a:pt x="59436" y="2413"/>
                      <a:pt x="50038" y="2413"/>
                    </a:cubicBezTo>
                    <a:close/>
                    <a:moveTo>
                      <a:pt x="135890" y="0"/>
                    </a:moveTo>
                    <a:lnTo>
                      <a:pt x="91821" y="81026"/>
                    </a:lnTo>
                    <a:cubicBezTo>
                      <a:pt x="89789" y="84582"/>
                      <a:pt x="88138" y="87757"/>
                      <a:pt x="86614" y="90424"/>
                    </a:cubicBezTo>
                    <a:cubicBezTo>
                      <a:pt x="85090" y="93091"/>
                      <a:pt x="83439" y="95250"/>
                      <a:pt x="81661" y="96774"/>
                    </a:cubicBezTo>
                    <a:cubicBezTo>
                      <a:pt x="79883" y="98298"/>
                      <a:pt x="77470" y="99060"/>
                      <a:pt x="74549" y="99060"/>
                    </a:cubicBezTo>
                    <a:lnTo>
                      <a:pt x="73660" y="103886"/>
                    </a:lnTo>
                    <a:lnTo>
                      <a:pt x="100838" y="103886"/>
                    </a:lnTo>
                    <a:lnTo>
                      <a:pt x="101981" y="97536"/>
                    </a:lnTo>
                    <a:cubicBezTo>
                      <a:pt x="100076" y="97663"/>
                      <a:pt x="98298" y="97790"/>
                      <a:pt x="96393" y="97790"/>
                    </a:cubicBezTo>
                    <a:cubicBezTo>
                      <a:pt x="94488" y="97790"/>
                      <a:pt x="92583" y="98044"/>
                      <a:pt x="90678" y="98044"/>
                    </a:cubicBezTo>
                    <a:cubicBezTo>
                      <a:pt x="91694" y="96393"/>
                      <a:pt x="92456" y="94869"/>
                      <a:pt x="93218" y="93599"/>
                    </a:cubicBezTo>
                    <a:cubicBezTo>
                      <a:pt x="93980" y="92329"/>
                      <a:pt x="94869" y="90424"/>
                      <a:pt x="96012" y="88138"/>
                    </a:cubicBezTo>
                    <a:lnTo>
                      <a:pt x="103759" y="72644"/>
                    </a:lnTo>
                    <a:lnTo>
                      <a:pt x="141478" y="71755"/>
                    </a:lnTo>
                    <a:lnTo>
                      <a:pt x="144145" y="85344"/>
                    </a:lnTo>
                    <a:cubicBezTo>
                      <a:pt x="144526" y="87122"/>
                      <a:pt x="144653" y="89027"/>
                      <a:pt x="144526" y="91059"/>
                    </a:cubicBezTo>
                    <a:cubicBezTo>
                      <a:pt x="144399" y="93091"/>
                      <a:pt x="143637" y="94996"/>
                      <a:pt x="142240" y="96520"/>
                    </a:cubicBezTo>
                    <a:cubicBezTo>
                      <a:pt x="140843" y="98044"/>
                      <a:pt x="138303" y="98933"/>
                      <a:pt x="134620" y="98933"/>
                    </a:cubicBezTo>
                    <a:lnTo>
                      <a:pt x="133731" y="103759"/>
                    </a:lnTo>
                    <a:lnTo>
                      <a:pt x="166751" y="103759"/>
                    </a:lnTo>
                    <a:lnTo>
                      <a:pt x="167894" y="97409"/>
                    </a:lnTo>
                    <a:cubicBezTo>
                      <a:pt x="166243" y="97536"/>
                      <a:pt x="164592" y="97663"/>
                      <a:pt x="162941" y="97663"/>
                    </a:cubicBezTo>
                    <a:cubicBezTo>
                      <a:pt x="161290" y="97663"/>
                      <a:pt x="159639" y="97917"/>
                      <a:pt x="157988" y="97917"/>
                    </a:cubicBezTo>
                    <a:cubicBezTo>
                      <a:pt x="158623" y="95758"/>
                      <a:pt x="158623" y="92964"/>
                      <a:pt x="158242" y="89789"/>
                    </a:cubicBezTo>
                    <a:cubicBezTo>
                      <a:pt x="157861" y="86614"/>
                      <a:pt x="157480" y="84074"/>
                      <a:pt x="156972" y="82042"/>
                    </a:cubicBezTo>
                    <a:lnTo>
                      <a:pt x="139319" y="0"/>
                    </a:lnTo>
                    <a:close/>
                    <a:moveTo>
                      <a:pt x="216281" y="2413"/>
                    </a:moveTo>
                    <a:cubicBezTo>
                      <a:pt x="214503" y="2413"/>
                      <a:pt x="212598" y="2413"/>
                      <a:pt x="210820" y="2413"/>
                    </a:cubicBezTo>
                    <a:cubicBezTo>
                      <a:pt x="205232" y="2540"/>
                      <a:pt x="199771" y="2540"/>
                      <a:pt x="194437" y="2667"/>
                    </a:cubicBezTo>
                    <a:lnTo>
                      <a:pt x="193294" y="9017"/>
                    </a:lnTo>
                    <a:cubicBezTo>
                      <a:pt x="195072" y="8890"/>
                      <a:pt x="196850" y="8890"/>
                      <a:pt x="198501" y="8763"/>
                    </a:cubicBezTo>
                    <a:cubicBezTo>
                      <a:pt x="200152" y="8636"/>
                      <a:pt x="202057" y="8636"/>
                      <a:pt x="203708" y="8509"/>
                    </a:cubicBezTo>
                    <a:cubicBezTo>
                      <a:pt x="203327" y="9906"/>
                      <a:pt x="202946" y="11557"/>
                      <a:pt x="202565" y="13335"/>
                    </a:cubicBezTo>
                    <a:cubicBezTo>
                      <a:pt x="202184" y="15113"/>
                      <a:pt x="201803" y="17018"/>
                      <a:pt x="201422" y="18923"/>
                    </a:cubicBezTo>
                    <a:lnTo>
                      <a:pt x="186944" y="81280"/>
                    </a:lnTo>
                    <a:cubicBezTo>
                      <a:pt x="186309" y="84709"/>
                      <a:pt x="185801" y="87630"/>
                      <a:pt x="185166" y="90297"/>
                    </a:cubicBezTo>
                    <a:cubicBezTo>
                      <a:pt x="184531" y="92964"/>
                      <a:pt x="183388" y="94996"/>
                      <a:pt x="181864" y="96520"/>
                    </a:cubicBezTo>
                    <a:cubicBezTo>
                      <a:pt x="180340" y="98044"/>
                      <a:pt x="177546" y="98806"/>
                      <a:pt x="173863" y="99060"/>
                    </a:cubicBezTo>
                    <a:lnTo>
                      <a:pt x="172974" y="103886"/>
                    </a:lnTo>
                    <a:lnTo>
                      <a:pt x="205486" y="103886"/>
                    </a:lnTo>
                    <a:lnTo>
                      <a:pt x="206629" y="97536"/>
                    </a:lnTo>
                    <a:cubicBezTo>
                      <a:pt x="205486" y="97536"/>
                      <a:pt x="204343" y="97536"/>
                      <a:pt x="203200" y="97663"/>
                    </a:cubicBezTo>
                    <a:cubicBezTo>
                      <a:pt x="202057" y="97790"/>
                      <a:pt x="200914" y="97790"/>
                      <a:pt x="199644" y="97917"/>
                    </a:cubicBezTo>
                    <a:cubicBezTo>
                      <a:pt x="198374" y="98044"/>
                      <a:pt x="197358" y="98044"/>
                      <a:pt x="196088" y="98171"/>
                    </a:cubicBezTo>
                    <a:cubicBezTo>
                      <a:pt x="196469" y="96901"/>
                      <a:pt x="196850" y="95377"/>
                      <a:pt x="197231" y="93472"/>
                    </a:cubicBezTo>
                    <a:cubicBezTo>
                      <a:pt x="197612" y="91567"/>
                      <a:pt x="197993" y="89408"/>
                      <a:pt x="198501" y="86741"/>
                    </a:cubicBezTo>
                    <a:lnTo>
                      <a:pt x="203454" y="58674"/>
                    </a:lnTo>
                    <a:cubicBezTo>
                      <a:pt x="205105" y="58801"/>
                      <a:pt x="206756" y="58801"/>
                      <a:pt x="208407" y="58801"/>
                    </a:cubicBezTo>
                    <a:cubicBezTo>
                      <a:pt x="210058" y="58801"/>
                      <a:pt x="211709" y="58801"/>
                      <a:pt x="213233" y="58674"/>
                    </a:cubicBezTo>
                    <a:cubicBezTo>
                      <a:pt x="214884" y="60452"/>
                      <a:pt x="216281" y="62738"/>
                      <a:pt x="217424" y="65405"/>
                    </a:cubicBezTo>
                    <a:cubicBezTo>
                      <a:pt x="218567" y="68072"/>
                      <a:pt x="219583" y="70358"/>
                      <a:pt x="220472" y="72390"/>
                    </a:cubicBezTo>
                    <a:lnTo>
                      <a:pt x="227457" y="87884"/>
                    </a:lnTo>
                    <a:cubicBezTo>
                      <a:pt x="228981" y="91059"/>
                      <a:pt x="230378" y="93853"/>
                      <a:pt x="231775" y="96393"/>
                    </a:cubicBezTo>
                    <a:cubicBezTo>
                      <a:pt x="233172" y="98933"/>
                      <a:pt x="235077" y="101346"/>
                      <a:pt x="237490" y="103886"/>
                    </a:cubicBezTo>
                    <a:lnTo>
                      <a:pt x="255651" y="103886"/>
                    </a:lnTo>
                    <a:lnTo>
                      <a:pt x="256540" y="99060"/>
                    </a:lnTo>
                    <a:cubicBezTo>
                      <a:pt x="253619" y="99060"/>
                      <a:pt x="251206" y="98425"/>
                      <a:pt x="249301" y="97282"/>
                    </a:cubicBezTo>
                    <a:cubicBezTo>
                      <a:pt x="247396" y="96139"/>
                      <a:pt x="245999" y="94488"/>
                      <a:pt x="244856" y="92329"/>
                    </a:cubicBezTo>
                    <a:cubicBezTo>
                      <a:pt x="243713" y="90170"/>
                      <a:pt x="242443" y="87884"/>
                      <a:pt x="241300" y="85344"/>
                    </a:cubicBezTo>
                    <a:lnTo>
                      <a:pt x="234188" y="69850"/>
                    </a:lnTo>
                    <a:cubicBezTo>
                      <a:pt x="232791" y="67056"/>
                      <a:pt x="231648" y="64643"/>
                      <a:pt x="230632" y="62484"/>
                    </a:cubicBezTo>
                    <a:cubicBezTo>
                      <a:pt x="229616" y="60325"/>
                      <a:pt x="228219" y="58674"/>
                      <a:pt x="226441" y="57277"/>
                    </a:cubicBezTo>
                    <a:cubicBezTo>
                      <a:pt x="234061" y="55753"/>
                      <a:pt x="240030" y="53467"/>
                      <a:pt x="244475" y="50292"/>
                    </a:cubicBezTo>
                    <a:cubicBezTo>
                      <a:pt x="248920" y="47117"/>
                      <a:pt x="252222" y="43688"/>
                      <a:pt x="254381" y="39878"/>
                    </a:cubicBezTo>
                    <a:cubicBezTo>
                      <a:pt x="256540" y="36068"/>
                      <a:pt x="257937" y="32131"/>
                      <a:pt x="258445" y="28448"/>
                    </a:cubicBezTo>
                    <a:cubicBezTo>
                      <a:pt x="259334" y="23114"/>
                      <a:pt x="258826" y="18415"/>
                      <a:pt x="256794" y="14605"/>
                    </a:cubicBezTo>
                    <a:cubicBezTo>
                      <a:pt x="254762" y="10795"/>
                      <a:pt x="251079" y="7874"/>
                      <a:pt x="245745" y="5842"/>
                    </a:cubicBezTo>
                    <a:cubicBezTo>
                      <a:pt x="240411" y="3810"/>
                      <a:pt x="233045" y="2667"/>
                      <a:pt x="223647" y="2540"/>
                    </a:cubicBezTo>
                    <a:cubicBezTo>
                      <a:pt x="219964" y="2413"/>
                      <a:pt x="216154" y="2286"/>
                      <a:pt x="212471" y="2286"/>
                    </a:cubicBezTo>
                    <a:close/>
                    <a:moveTo>
                      <a:pt x="324104" y="0"/>
                    </a:moveTo>
                    <a:lnTo>
                      <a:pt x="280035" y="81026"/>
                    </a:lnTo>
                    <a:cubicBezTo>
                      <a:pt x="278003" y="84582"/>
                      <a:pt x="276352" y="87757"/>
                      <a:pt x="274828" y="90424"/>
                    </a:cubicBezTo>
                    <a:cubicBezTo>
                      <a:pt x="273304" y="93091"/>
                      <a:pt x="271653" y="95250"/>
                      <a:pt x="269875" y="96774"/>
                    </a:cubicBezTo>
                    <a:cubicBezTo>
                      <a:pt x="268097" y="98298"/>
                      <a:pt x="265684" y="99060"/>
                      <a:pt x="262763" y="99060"/>
                    </a:cubicBezTo>
                    <a:lnTo>
                      <a:pt x="261874" y="103886"/>
                    </a:lnTo>
                    <a:lnTo>
                      <a:pt x="288925" y="103886"/>
                    </a:lnTo>
                    <a:lnTo>
                      <a:pt x="290068" y="97536"/>
                    </a:lnTo>
                    <a:cubicBezTo>
                      <a:pt x="288163" y="97663"/>
                      <a:pt x="286385" y="97790"/>
                      <a:pt x="284480" y="97790"/>
                    </a:cubicBezTo>
                    <a:cubicBezTo>
                      <a:pt x="282575" y="97790"/>
                      <a:pt x="280670" y="98044"/>
                      <a:pt x="278765" y="98044"/>
                    </a:cubicBezTo>
                    <a:cubicBezTo>
                      <a:pt x="279781" y="96393"/>
                      <a:pt x="280543" y="94869"/>
                      <a:pt x="281305" y="93599"/>
                    </a:cubicBezTo>
                    <a:cubicBezTo>
                      <a:pt x="282067" y="92329"/>
                      <a:pt x="282956" y="90424"/>
                      <a:pt x="284099" y="88138"/>
                    </a:cubicBezTo>
                    <a:lnTo>
                      <a:pt x="291846" y="72644"/>
                    </a:lnTo>
                    <a:lnTo>
                      <a:pt x="329565" y="71755"/>
                    </a:lnTo>
                    <a:lnTo>
                      <a:pt x="332232" y="85344"/>
                    </a:lnTo>
                    <a:cubicBezTo>
                      <a:pt x="332613" y="87122"/>
                      <a:pt x="332740" y="89027"/>
                      <a:pt x="332613" y="91059"/>
                    </a:cubicBezTo>
                    <a:cubicBezTo>
                      <a:pt x="332486" y="93091"/>
                      <a:pt x="331724" y="94996"/>
                      <a:pt x="330327" y="96520"/>
                    </a:cubicBezTo>
                    <a:cubicBezTo>
                      <a:pt x="328930" y="98044"/>
                      <a:pt x="326390" y="98933"/>
                      <a:pt x="322707" y="98933"/>
                    </a:cubicBezTo>
                    <a:lnTo>
                      <a:pt x="321818" y="103759"/>
                    </a:lnTo>
                    <a:lnTo>
                      <a:pt x="354838" y="103759"/>
                    </a:lnTo>
                    <a:lnTo>
                      <a:pt x="355981" y="97409"/>
                    </a:lnTo>
                    <a:cubicBezTo>
                      <a:pt x="354330" y="97536"/>
                      <a:pt x="352679" y="97663"/>
                      <a:pt x="351028" y="97663"/>
                    </a:cubicBezTo>
                    <a:cubicBezTo>
                      <a:pt x="349377" y="97663"/>
                      <a:pt x="347726" y="97917"/>
                      <a:pt x="346075" y="97917"/>
                    </a:cubicBezTo>
                    <a:cubicBezTo>
                      <a:pt x="346710" y="95758"/>
                      <a:pt x="346710" y="92964"/>
                      <a:pt x="346329" y="89789"/>
                    </a:cubicBezTo>
                    <a:cubicBezTo>
                      <a:pt x="345948" y="86614"/>
                      <a:pt x="345567" y="84074"/>
                      <a:pt x="345059" y="82042"/>
                    </a:cubicBezTo>
                    <a:lnTo>
                      <a:pt x="327533" y="0"/>
                    </a:lnTo>
                    <a:close/>
                    <a:moveTo>
                      <a:pt x="415544" y="2794"/>
                    </a:moveTo>
                    <a:lnTo>
                      <a:pt x="409067" y="35433"/>
                    </a:lnTo>
                    <a:lnTo>
                      <a:pt x="418592" y="35433"/>
                    </a:lnTo>
                    <a:cubicBezTo>
                      <a:pt x="419989" y="27686"/>
                      <a:pt x="422529" y="21971"/>
                      <a:pt x="426339" y="18288"/>
                    </a:cubicBezTo>
                    <a:cubicBezTo>
                      <a:pt x="430149" y="14605"/>
                      <a:pt x="434848" y="12700"/>
                      <a:pt x="440309" y="12700"/>
                    </a:cubicBezTo>
                    <a:lnTo>
                      <a:pt x="446913" y="12700"/>
                    </a:lnTo>
                    <a:lnTo>
                      <a:pt x="434721" y="81915"/>
                    </a:lnTo>
                    <a:cubicBezTo>
                      <a:pt x="434086" y="85725"/>
                      <a:pt x="433197" y="88519"/>
                      <a:pt x="432054" y="90297"/>
                    </a:cubicBezTo>
                    <a:cubicBezTo>
                      <a:pt x="430911" y="92075"/>
                      <a:pt x="429514" y="93091"/>
                      <a:pt x="427990" y="93599"/>
                    </a:cubicBezTo>
                    <a:cubicBezTo>
                      <a:pt x="426466" y="94107"/>
                      <a:pt x="424561" y="94361"/>
                      <a:pt x="422275" y="94488"/>
                    </a:cubicBezTo>
                    <a:lnTo>
                      <a:pt x="420624" y="104013"/>
                    </a:lnTo>
                    <a:lnTo>
                      <a:pt x="462788" y="104013"/>
                    </a:lnTo>
                    <a:lnTo>
                      <a:pt x="464693" y="92837"/>
                    </a:lnTo>
                    <a:cubicBezTo>
                      <a:pt x="463677" y="92837"/>
                      <a:pt x="462026" y="92837"/>
                      <a:pt x="459359" y="92964"/>
                    </a:cubicBezTo>
                    <a:cubicBezTo>
                      <a:pt x="456692" y="93091"/>
                      <a:pt x="454660" y="93091"/>
                      <a:pt x="453009" y="93345"/>
                    </a:cubicBezTo>
                    <a:cubicBezTo>
                      <a:pt x="453390" y="92075"/>
                      <a:pt x="453898" y="90297"/>
                      <a:pt x="454406" y="87884"/>
                    </a:cubicBezTo>
                    <a:cubicBezTo>
                      <a:pt x="454914" y="85471"/>
                      <a:pt x="455422" y="82931"/>
                      <a:pt x="455930" y="80391"/>
                    </a:cubicBezTo>
                    <a:lnTo>
                      <a:pt x="464693" y="12446"/>
                    </a:lnTo>
                    <a:lnTo>
                      <a:pt x="471678" y="12446"/>
                    </a:lnTo>
                    <a:cubicBezTo>
                      <a:pt x="471805" y="12446"/>
                      <a:pt x="472059" y="12446"/>
                      <a:pt x="472186" y="12446"/>
                    </a:cubicBezTo>
                    <a:cubicBezTo>
                      <a:pt x="475615" y="12446"/>
                      <a:pt x="478409" y="13208"/>
                      <a:pt x="480695" y="14859"/>
                    </a:cubicBezTo>
                    <a:cubicBezTo>
                      <a:pt x="482981" y="16510"/>
                      <a:pt x="484632" y="19050"/>
                      <a:pt x="485521" y="22479"/>
                    </a:cubicBezTo>
                    <a:cubicBezTo>
                      <a:pt x="486410" y="25908"/>
                      <a:pt x="486283" y="30226"/>
                      <a:pt x="485394" y="35433"/>
                    </a:cubicBezTo>
                    <a:lnTo>
                      <a:pt x="494919" y="35433"/>
                    </a:lnTo>
                    <a:lnTo>
                      <a:pt x="499745" y="2794"/>
                    </a:lnTo>
                    <a:close/>
                    <a:moveTo>
                      <a:pt x="661670" y="2540"/>
                    </a:moveTo>
                    <a:lnTo>
                      <a:pt x="619633" y="2794"/>
                    </a:lnTo>
                    <a:lnTo>
                      <a:pt x="617728" y="13970"/>
                    </a:lnTo>
                    <a:cubicBezTo>
                      <a:pt x="618744" y="13843"/>
                      <a:pt x="620522" y="13843"/>
                      <a:pt x="622808" y="13716"/>
                    </a:cubicBezTo>
                    <a:cubicBezTo>
                      <a:pt x="625094" y="13589"/>
                      <a:pt x="627126" y="13589"/>
                      <a:pt x="628650" y="13462"/>
                    </a:cubicBezTo>
                    <a:cubicBezTo>
                      <a:pt x="628396" y="14732"/>
                      <a:pt x="627888" y="16510"/>
                      <a:pt x="627380" y="18923"/>
                    </a:cubicBezTo>
                    <a:cubicBezTo>
                      <a:pt x="626872" y="21336"/>
                      <a:pt x="626237" y="23876"/>
                      <a:pt x="625856" y="26416"/>
                    </a:cubicBezTo>
                    <a:lnTo>
                      <a:pt x="615950" y="81788"/>
                    </a:lnTo>
                    <a:cubicBezTo>
                      <a:pt x="615315" y="85598"/>
                      <a:pt x="614426" y="88392"/>
                      <a:pt x="613283" y="90170"/>
                    </a:cubicBezTo>
                    <a:cubicBezTo>
                      <a:pt x="612140" y="91948"/>
                      <a:pt x="610743" y="92964"/>
                      <a:pt x="609219" y="93472"/>
                    </a:cubicBezTo>
                    <a:cubicBezTo>
                      <a:pt x="607695" y="93980"/>
                      <a:pt x="605790" y="94234"/>
                      <a:pt x="603504" y="94361"/>
                    </a:cubicBezTo>
                    <a:lnTo>
                      <a:pt x="601853" y="103886"/>
                    </a:lnTo>
                    <a:lnTo>
                      <a:pt x="643128" y="103886"/>
                    </a:lnTo>
                    <a:cubicBezTo>
                      <a:pt x="653288" y="103886"/>
                      <a:pt x="662178" y="102362"/>
                      <a:pt x="669798" y="99187"/>
                    </a:cubicBezTo>
                    <a:cubicBezTo>
                      <a:pt x="677418" y="96012"/>
                      <a:pt x="684022" y="91948"/>
                      <a:pt x="689356" y="86868"/>
                    </a:cubicBezTo>
                    <a:cubicBezTo>
                      <a:pt x="694690" y="81788"/>
                      <a:pt x="698881" y="76200"/>
                      <a:pt x="702056" y="70231"/>
                    </a:cubicBezTo>
                    <a:cubicBezTo>
                      <a:pt x="705231" y="64262"/>
                      <a:pt x="707263" y="58166"/>
                      <a:pt x="708279" y="52324"/>
                    </a:cubicBezTo>
                    <a:cubicBezTo>
                      <a:pt x="709295" y="46482"/>
                      <a:pt x="709295" y="40386"/>
                      <a:pt x="708152" y="34544"/>
                    </a:cubicBezTo>
                    <a:cubicBezTo>
                      <a:pt x="707009" y="28702"/>
                      <a:pt x="704596" y="23241"/>
                      <a:pt x="700913" y="18415"/>
                    </a:cubicBezTo>
                    <a:cubicBezTo>
                      <a:pt x="697230" y="13589"/>
                      <a:pt x="692277" y="9779"/>
                      <a:pt x="685800" y="6985"/>
                    </a:cubicBezTo>
                    <a:cubicBezTo>
                      <a:pt x="679323" y="4191"/>
                      <a:pt x="671195" y="2540"/>
                      <a:pt x="661670" y="2540"/>
                    </a:cubicBezTo>
                    <a:close/>
                    <a:moveTo>
                      <a:pt x="761111" y="127"/>
                    </a:moveTo>
                    <a:lnTo>
                      <a:pt x="719328" y="77470"/>
                    </a:lnTo>
                    <a:cubicBezTo>
                      <a:pt x="717804" y="80391"/>
                      <a:pt x="716153" y="83058"/>
                      <a:pt x="714629" y="85598"/>
                    </a:cubicBezTo>
                    <a:cubicBezTo>
                      <a:pt x="713105" y="88138"/>
                      <a:pt x="711327" y="90170"/>
                      <a:pt x="709422" y="91694"/>
                    </a:cubicBezTo>
                    <a:cubicBezTo>
                      <a:pt x="707517" y="93218"/>
                      <a:pt x="705231" y="93980"/>
                      <a:pt x="702564" y="93980"/>
                    </a:cubicBezTo>
                    <a:lnTo>
                      <a:pt x="700786" y="103886"/>
                    </a:lnTo>
                    <a:lnTo>
                      <a:pt x="731647" y="103886"/>
                    </a:lnTo>
                    <a:lnTo>
                      <a:pt x="733679" y="92329"/>
                    </a:lnTo>
                    <a:cubicBezTo>
                      <a:pt x="732663" y="92329"/>
                      <a:pt x="731139" y="92329"/>
                      <a:pt x="728980" y="92456"/>
                    </a:cubicBezTo>
                    <a:cubicBezTo>
                      <a:pt x="726821" y="92583"/>
                      <a:pt x="724916" y="92583"/>
                      <a:pt x="723392" y="92837"/>
                    </a:cubicBezTo>
                    <a:cubicBezTo>
                      <a:pt x="724408" y="91186"/>
                      <a:pt x="725678" y="89154"/>
                      <a:pt x="726948" y="86741"/>
                    </a:cubicBezTo>
                    <a:cubicBezTo>
                      <a:pt x="728218" y="84328"/>
                      <a:pt x="729361" y="82423"/>
                      <a:pt x="729996" y="81153"/>
                    </a:cubicBezTo>
                    <a:lnTo>
                      <a:pt x="733552" y="74422"/>
                    </a:lnTo>
                    <a:lnTo>
                      <a:pt x="765048" y="73787"/>
                    </a:lnTo>
                    <a:lnTo>
                      <a:pt x="766572" y="81788"/>
                    </a:lnTo>
                    <a:cubicBezTo>
                      <a:pt x="767080" y="84201"/>
                      <a:pt x="767207" y="86360"/>
                      <a:pt x="766953" y="88265"/>
                    </a:cubicBezTo>
                    <a:cubicBezTo>
                      <a:pt x="766699" y="90170"/>
                      <a:pt x="765937" y="91694"/>
                      <a:pt x="764794" y="92837"/>
                    </a:cubicBezTo>
                    <a:cubicBezTo>
                      <a:pt x="763651" y="93980"/>
                      <a:pt x="761619" y="94488"/>
                      <a:pt x="758952" y="94488"/>
                    </a:cubicBezTo>
                    <a:lnTo>
                      <a:pt x="757301" y="104013"/>
                    </a:lnTo>
                    <a:lnTo>
                      <a:pt x="796163" y="104013"/>
                    </a:lnTo>
                    <a:lnTo>
                      <a:pt x="798068" y="92837"/>
                    </a:lnTo>
                    <a:cubicBezTo>
                      <a:pt x="797052" y="92837"/>
                      <a:pt x="795909" y="92837"/>
                      <a:pt x="794385" y="92964"/>
                    </a:cubicBezTo>
                    <a:cubicBezTo>
                      <a:pt x="792861" y="93091"/>
                      <a:pt x="791337" y="93091"/>
                      <a:pt x="789686" y="93345"/>
                    </a:cubicBezTo>
                    <a:cubicBezTo>
                      <a:pt x="789940" y="91186"/>
                      <a:pt x="789813" y="88519"/>
                      <a:pt x="789305" y="85598"/>
                    </a:cubicBezTo>
                    <a:cubicBezTo>
                      <a:pt x="788797" y="82677"/>
                      <a:pt x="788416" y="80518"/>
                      <a:pt x="788162" y="78994"/>
                    </a:cubicBezTo>
                    <a:lnTo>
                      <a:pt x="771144" y="127"/>
                    </a:lnTo>
                    <a:close/>
                    <a:moveTo>
                      <a:pt x="559181" y="381"/>
                    </a:moveTo>
                    <a:cubicBezTo>
                      <a:pt x="550545" y="381"/>
                      <a:pt x="542925" y="2032"/>
                      <a:pt x="535940" y="5207"/>
                    </a:cubicBezTo>
                    <a:cubicBezTo>
                      <a:pt x="528955" y="8382"/>
                      <a:pt x="522986" y="12573"/>
                      <a:pt x="517906" y="17780"/>
                    </a:cubicBezTo>
                    <a:cubicBezTo>
                      <a:pt x="512826" y="22987"/>
                      <a:pt x="508635" y="28702"/>
                      <a:pt x="505460" y="34925"/>
                    </a:cubicBezTo>
                    <a:cubicBezTo>
                      <a:pt x="502285" y="41148"/>
                      <a:pt x="500126" y="47244"/>
                      <a:pt x="499110" y="53340"/>
                    </a:cubicBezTo>
                    <a:cubicBezTo>
                      <a:pt x="497967" y="59563"/>
                      <a:pt x="497840" y="65913"/>
                      <a:pt x="498602" y="72136"/>
                    </a:cubicBezTo>
                    <a:cubicBezTo>
                      <a:pt x="499364" y="78359"/>
                      <a:pt x="501269" y="84074"/>
                      <a:pt x="504190" y="89281"/>
                    </a:cubicBezTo>
                    <a:cubicBezTo>
                      <a:pt x="507111" y="94488"/>
                      <a:pt x="511683" y="98552"/>
                      <a:pt x="517525" y="101600"/>
                    </a:cubicBezTo>
                    <a:cubicBezTo>
                      <a:pt x="523367" y="104648"/>
                      <a:pt x="530860" y="106172"/>
                      <a:pt x="540004" y="106172"/>
                    </a:cubicBezTo>
                    <a:cubicBezTo>
                      <a:pt x="548513" y="106172"/>
                      <a:pt x="556260" y="104521"/>
                      <a:pt x="563245" y="101346"/>
                    </a:cubicBezTo>
                    <a:cubicBezTo>
                      <a:pt x="570230" y="98171"/>
                      <a:pt x="576199" y="93853"/>
                      <a:pt x="581279" y="88646"/>
                    </a:cubicBezTo>
                    <a:cubicBezTo>
                      <a:pt x="586359" y="83439"/>
                      <a:pt x="590550" y="77724"/>
                      <a:pt x="593725" y="71501"/>
                    </a:cubicBezTo>
                    <a:cubicBezTo>
                      <a:pt x="596900" y="65278"/>
                      <a:pt x="598932" y="59309"/>
                      <a:pt x="600075" y="53340"/>
                    </a:cubicBezTo>
                    <a:cubicBezTo>
                      <a:pt x="601218" y="47371"/>
                      <a:pt x="601218" y="41148"/>
                      <a:pt x="600329" y="35052"/>
                    </a:cubicBezTo>
                    <a:cubicBezTo>
                      <a:pt x="599440" y="28956"/>
                      <a:pt x="597408" y="23241"/>
                      <a:pt x="594360" y="17907"/>
                    </a:cubicBezTo>
                    <a:cubicBezTo>
                      <a:pt x="591312" y="12573"/>
                      <a:pt x="586740" y="8382"/>
                      <a:pt x="581025" y="5207"/>
                    </a:cubicBezTo>
                    <a:cubicBezTo>
                      <a:pt x="575310" y="2032"/>
                      <a:pt x="567944" y="381"/>
                      <a:pt x="559181" y="381"/>
                    </a:cubicBezTo>
                    <a:close/>
                    <a:moveTo>
                      <a:pt x="854837" y="381"/>
                    </a:moveTo>
                    <a:cubicBezTo>
                      <a:pt x="848487" y="381"/>
                      <a:pt x="843026" y="1270"/>
                      <a:pt x="838327" y="2921"/>
                    </a:cubicBezTo>
                    <a:cubicBezTo>
                      <a:pt x="833628" y="4572"/>
                      <a:pt x="829818" y="6858"/>
                      <a:pt x="826770" y="9652"/>
                    </a:cubicBezTo>
                    <a:cubicBezTo>
                      <a:pt x="823722" y="12446"/>
                      <a:pt x="821309" y="15367"/>
                      <a:pt x="819531" y="18669"/>
                    </a:cubicBezTo>
                    <a:cubicBezTo>
                      <a:pt x="817753" y="21971"/>
                      <a:pt x="816737" y="25019"/>
                      <a:pt x="816102" y="27940"/>
                    </a:cubicBezTo>
                    <a:cubicBezTo>
                      <a:pt x="815213" y="32639"/>
                      <a:pt x="815340" y="36830"/>
                      <a:pt x="816356" y="40386"/>
                    </a:cubicBezTo>
                    <a:cubicBezTo>
                      <a:pt x="817372" y="43942"/>
                      <a:pt x="819150" y="47244"/>
                      <a:pt x="821563" y="50038"/>
                    </a:cubicBezTo>
                    <a:cubicBezTo>
                      <a:pt x="823976" y="52832"/>
                      <a:pt x="827151" y="55372"/>
                      <a:pt x="830707" y="57531"/>
                    </a:cubicBezTo>
                    <a:cubicBezTo>
                      <a:pt x="834263" y="59690"/>
                      <a:pt x="838327" y="61722"/>
                      <a:pt x="842518" y="63627"/>
                    </a:cubicBezTo>
                    <a:cubicBezTo>
                      <a:pt x="845947" y="65024"/>
                      <a:pt x="849249" y="66548"/>
                      <a:pt x="852551" y="68072"/>
                    </a:cubicBezTo>
                    <a:cubicBezTo>
                      <a:pt x="855853" y="69596"/>
                      <a:pt x="858393" y="71501"/>
                      <a:pt x="860425" y="73660"/>
                    </a:cubicBezTo>
                    <a:cubicBezTo>
                      <a:pt x="862457" y="75819"/>
                      <a:pt x="863092" y="78613"/>
                      <a:pt x="862457" y="82042"/>
                    </a:cubicBezTo>
                    <a:cubicBezTo>
                      <a:pt x="862076" y="84455"/>
                      <a:pt x="860933" y="86741"/>
                      <a:pt x="859155" y="88773"/>
                    </a:cubicBezTo>
                    <a:cubicBezTo>
                      <a:pt x="857377" y="90805"/>
                      <a:pt x="854964" y="92456"/>
                      <a:pt x="852170" y="93726"/>
                    </a:cubicBezTo>
                    <a:cubicBezTo>
                      <a:pt x="849376" y="94996"/>
                      <a:pt x="846201" y="95631"/>
                      <a:pt x="842772" y="95631"/>
                    </a:cubicBezTo>
                    <a:cubicBezTo>
                      <a:pt x="836041" y="95631"/>
                      <a:pt x="830580" y="93599"/>
                      <a:pt x="826389" y="89535"/>
                    </a:cubicBezTo>
                    <a:cubicBezTo>
                      <a:pt x="822198" y="85471"/>
                      <a:pt x="820166" y="79375"/>
                      <a:pt x="820293" y="71247"/>
                    </a:cubicBezTo>
                    <a:lnTo>
                      <a:pt x="810768" y="71247"/>
                    </a:lnTo>
                    <a:lnTo>
                      <a:pt x="804799" y="105029"/>
                    </a:lnTo>
                    <a:lnTo>
                      <a:pt x="815975" y="105029"/>
                    </a:lnTo>
                    <a:lnTo>
                      <a:pt x="816610" y="98933"/>
                    </a:lnTo>
                    <a:cubicBezTo>
                      <a:pt x="820166" y="101219"/>
                      <a:pt x="824103" y="102997"/>
                      <a:pt x="828294" y="104140"/>
                    </a:cubicBezTo>
                    <a:cubicBezTo>
                      <a:pt x="832485" y="105283"/>
                      <a:pt x="836676" y="105918"/>
                      <a:pt x="840486" y="105918"/>
                    </a:cubicBezTo>
                    <a:cubicBezTo>
                      <a:pt x="847852" y="105918"/>
                      <a:pt x="854583" y="104648"/>
                      <a:pt x="860552" y="102235"/>
                    </a:cubicBezTo>
                    <a:cubicBezTo>
                      <a:pt x="866521" y="99822"/>
                      <a:pt x="871474" y="96393"/>
                      <a:pt x="875284" y="91948"/>
                    </a:cubicBezTo>
                    <a:cubicBezTo>
                      <a:pt x="879094" y="87503"/>
                      <a:pt x="881634" y="82423"/>
                      <a:pt x="882523" y="76835"/>
                    </a:cubicBezTo>
                    <a:cubicBezTo>
                      <a:pt x="883412" y="72136"/>
                      <a:pt x="883031" y="67945"/>
                      <a:pt x="881634" y="64516"/>
                    </a:cubicBezTo>
                    <a:cubicBezTo>
                      <a:pt x="880237" y="61087"/>
                      <a:pt x="878078" y="57912"/>
                      <a:pt x="875284" y="55245"/>
                    </a:cubicBezTo>
                    <a:cubicBezTo>
                      <a:pt x="872490" y="52578"/>
                      <a:pt x="869315" y="50292"/>
                      <a:pt x="865759" y="48387"/>
                    </a:cubicBezTo>
                    <a:cubicBezTo>
                      <a:pt x="862203" y="46482"/>
                      <a:pt x="858774" y="44831"/>
                      <a:pt x="855345" y="43307"/>
                    </a:cubicBezTo>
                    <a:cubicBezTo>
                      <a:pt x="850392" y="41148"/>
                      <a:pt x="846455" y="38989"/>
                      <a:pt x="843280" y="37084"/>
                    </a:cubicBezTo>
                    <a:cubicBezTo>
                      <a:pt x="840105" y="35179"/>
                      <a:pt x="837946" y="33147"/>
                      <a:pt x="836676" y="30861"/>
                    </a:cubicBezTo>
                    <a:cubicBezTo>
                      <a:pt x="835406" y="28575"/>
                      <a:pt x="835025" y="26035"/>
                      <a:pt x="835533" y="23114"/>
                    </a:cubicBezTo>
                    <a:cubicBezTo>
                      <a:pt x="836168" y="19431"/>
                      <a:pt x="838327" y="16510"/>
                      <a:pt x="841756" y="14097"/>
                    </a:cubicBezTo>
                    <a:cubicBezTo>
                      <a:pt x="845185" y="11684"/>
                      <a:pt x="849122" y="10668"/>
                      <a:pt x="853313" y="10668"/>
                    </a:cubicBezTo>
                    <a:cubicBezTo>
                      <a:pt x="853567" y="10668"/>
                      <a:pt x="853821" y="10668"/>
                      <a:pt x="853948" y="10668"/>
                    </a:cubicBezTo>
                    <a:cubicBezTo>
                      <a:pt x="858139" y="10668"/>
                      <a:pt x="861822" y="11557"/>
                      <a:pt x="864743" y="13208"/>
                    </a:cubicBezTo>
                    <a:cubicBezTo>
                      <a:pt x="867791" y="14986"/>
                      <a:pt x="870204" y="17780"/>
                      <a:pt x="871728" y="21336"/>
                    </a:cubicBezTo>
                    <a:cubicBezTo>
                      <a:pt x="873252" y="24892"/>
                      <a:pt x="874014" y="29464"/>
                      <a:pt x="874014" y="34798"/>
                    </a:cubicBezTo>
                    <a:lnTo>
                      <a:pt x="883539" y="34798"/>
                    </a:lnTo>
                    <a:lnTo>
                      <a:pt x="889889" y="1397"/>
                    </a:lnTo>
                    <a:lnTo>
                      <a:pt x="878586" y="1397"/>
                    </a:lnTo>
                    <a:lnTo>
                      <a:pt x="878078" y="7366"/>
                    </a:lnTo>
                    <a:cubicBezTo>
                      <a:pt x="875157" y="5080"/>
                      <a:pt x="871601" y="3302"/>
                      <a:pt x="867283" y="2159"/>
                    </a:cubicBezTo>
                    <a:cubicBezTo>
                      <a:pt x="862965" y="1016"/>
                      <a:pt x="858774" y="381"/>
                      <a:pt x="854964" y="381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30580" t="-342045" r="-171745" b="-3140729"/>
                </a:stretch>
              </a:blip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24449" y="2027239"/>
              <a:ext cx="9342484" cy="2255822"/>
              <a:chOff x="0" y="0"/>
              <a:chExt cx="873531" cy="21092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73252" cy="211074"/>
              </a:xfrm>
              <a:custGeom>
                <a:avLst/>
                <a:gdLst/>
                <a:ahLst/>
                <a:cxnLst/>
                <a:rect l="l" t="t" r="r" b="b"/>
                <a:pathLst>
                  <a:path w="873252" h="211074">
                    <a:moveTo>
                      <a:pt x="689356" y="0"/>
                    </a:moveTo>
                    <a:lnTo>
                      <a:pt x="678561" y="5334"/>
                    </a:lnTo>
                    <a:lnTo>
                      <a:pt x="674243" y="16002"/>
                    </a:lnTo>
                    <a:lnTo>
                      <a:pt x="675386" y="15748"/>
                    </a:lnTo>
                    <a:lnTo>
                      <a:pt x="679323" y="10922"/>
                    </a:lnTo>
                    <a:lnTo>
                      <a:pt x="686181" y="8001"/>
                    </a:lnTo>
                    <a:lnTo>
                      <a:pt x="693293" y="10160"/>
                    </a:lnTo>
                    <a:lnTo>
                      <a:pt x="699643" y="14097"/>
                    </a:lnTo>
                    <a:lnTo>
                      <a:pt x="708406" y="16002"/>
                    </a:lnTo>
                    <a:lnTo>
                      <a:pt x="714502" y="14097"/>
                    </a:lnTo>
                    <a:lnTo>
                      <a:pt x="720598" y="9271"/>
                    </a:lnTo>
                    <a:lnTo>
                      <a:pt x="723265" y="2921"/>
                    </a:lnTo>
                    <a:lnTo>
                      <a:pt x="722503" y="508"/>
                    </a:lnTo>
                    <a:lnTo>
                      <a:pt x="721233" y="254"/>
                    </a:lnTo>
                    <a:lnTo>
                      <a:pt x="717804" y="5080"/>
                    </a:lnTo>
                    <a:lnTo>
                      <a:pt x="713359" y="6350"/>
                    </a:lnTo>
                    <a:lnTo>
                      <a:pt x="701929" y="3175"/>
                    </a:lnTo>
                    <a:lnTo>
                      <a:pt x="689356" y="0"/>
                    </a:lnTo>
                    <a:close/>
                    <a:moveTo>
                      <a:pt x="383413" y="38354"/>
                    </a:moveTo>
                    <a:lnTo>
                      <a:pt x="387604" y="42037"/>
                    </a:lnTo>
                    <a:cubicBezTo>
                      <a:pt x="387604" y="43688"/>
                      <a:pt x="386969" y="45339"/>
                      <a:pt x="385699" y="47371"/>
                    </a:cubicBezTo>
                    <a:lnTo>
                      <a:pt x="371475" y="64262"/>
                    </a:lnTo>
                    <a:cubicBezTo>
                      <a:pt x="365887" y="69342"/>
                      <a:pt x="359918" y="73787"/>
                      <a:pt x="353695" y="77470"/>
                    </a:cubicBezTo>
                    <a:lnTo>
                      <a:pt x="337820" y="85979"/>
                    </a:lnTo>
                    <a:lnTo>
                      <a:pt x="353441" y="59817"/>
                    </a:lnTo>
                    <a:cubicBezTo>
                      <a:pt x="359791" y="51689"/>
                      <a:pt x="367411" y="45212"/>
                      <a:pt x="376174" y="40513"/>
                    </a:cubicBezTo>
                    <a:lnTo>
                      <a:pt x="383286" y="38354"/>
                    </a:lnTo>
                    <a:close/>
                    <a:moveTo>
                      <a:pt x="781558" y="38354"/>
                    </a:moveTo>
                    <a:lnTo>
                      <a:pt x="785749" y="42037"/>
                    </a:lnTo>
                    <a:cubicBezTo>
                      <a:pt x="785749" y="43688"/>
                      <a:pt x="785114" y="45339"/>
                      <a:pt x="783844" y="47371"/>
                    </a:cubicBezTo>
                    <a:lnTo>
                      <a:pt x="769747" y="64262"/>
                    </a:lnTo>
                    <a:cubicBezTo>
                      <a:pt x="764159" y="69342"/>
                      <a:pt x="758190" y="73787"/>
                      <a:pt x="751967" y="77470"/>
                    </a:cubicBezTo>
                    <a:lnTo>
                      <a:pt x="736092" y="85979"/>
                    </a:lnTo>
                    <a:lnTo>
                      <a:pt x="751840" y="59817"/>
                    </a:lnTo>
                    <a:cubicBezTo>
                      <a:pt x="758190" y="51689"/>
                      <a:pt x="765810" y="45212"/>
                      <a:pt x="774573" y="40513"/>
                    </a:cubicBezTo>
                    <a:lnTo>
                      <a:pt x="781685" y="38354"/>
                    </a:lnTo>
                    <a:close/>
                    <a:moveTo>
                      <a:pt x="696722" y="38354"/>
                    </a:moveTo>
                    <a:lnTo>
                      <a:pt x="706247" y="51054"/>
                    </a:lnTo>
                    <a:cubicBezTo>
                      <a:pt x="706247" y="54991"/>
                      <a:pt x="705485" y="59563"/>
                      <a:pt x="704088" y="64770"/>
                    </a:cubicBezTo>
                    <a:lnTo>
                      <a:pt x="697484" y="80899"/>
                    </a:lnTo>
                    <a:cubicBezTo>
                      <a:pt x="696214" y="83566"/>
                      <a:pt x="694309" y="86741"/>
                      <a:pt x="691642" y="90678"/>
                    </a:cubicBezTo>
                    <a:lnTo>
                      <a:pt x="682879" y="101854"/>
                    </a:lnTo>
                    <a:cubicBezTo>
                      <a:pt x="679577" y="105537"/>
                      <a:pt x="676021" y="108712"/>
                      <a:pt x="672338" y="111379"/>
                    </a:cubicBezTo>
                    <a:lnTo>
                      <a:pt x="661162" y="115062"/>
                    </a:lnTo>
                    <a:lnTo>
                      <a:pt x="659257" y="114808"/>
                    </a:lnTo>
                    <a:lnTo>
                      <a:pt x="657733" y="114554"/>
                    </a:lnTo>
                    <a:lnTo>
                      <a:pt x="651637" y="103378"/>
                    </a:lnTo>
                    <a:cubicBezTo>
                      <a:pt x="651637" y="95377"/>
                      <a:pt x="654812" y="85090"/>
                      <a:pt x="661162" y="72390"/>
                    </a:cubicBezTo>
                    <a:lnTo>
                      <a:pt x="671703" y="55118"/>
                    </a:lnTo>
                    <a:cubicBezTo>
                      <a:pt x="675767" y="50038"/>
                      <a:pt x="679958" y="45847"/>
                      <a:pt x="684403" y="42672"/>
                    </a:cubicBezTo>
                    <a:lnTo>
                      <a:pt x="696595" y="38227"/>
                    </a:lnTo>
                    <a:close/>
                    <a:moveTo>
                      <a:pt x="161163" y="15367"/>
                    </a:moveTo>
                    <a:lnTo>
                      <a:pt x="151130" y="17526"/>
                    </a:lnTo>
                    <a:lnTo>
                      <a:pt x="142113" y="24384"/>
                    </a:lnTo>
                    <a:lnTo>
                      <a:pt x="138430" y="36830"/>
                    </a:lnTo>
                    <a:cubicBezTo>
                      <a:pt x="136779" y="38989"/>
                      <a:pt x="134239" y="42164"/>
                      <a:pt x="130683" y="46355"/>
                    </a:cubicBezTo>
                    <a:lnTo>
                      <a:pt x="118999" y="60325"/>
                    </a:lnTo>
                    <a:cubicBezTo>
                      <a:pt x="114808" y="65659"/>
                      <a:pt x="110490" y="70866"/>
                      <a:pt x="106299" y="76200"/>
                    </a:cubicBezTo>
                    <a:lnTo>
                      <a:pt x="95758" y="88900"/>
                    </a:lnTo>
                    <a:cubicBezTo>
                      <a:pt x="92456" y="92837"/>
                      <a:pt x="88646" y="96520"/>
                      <a:pt x="84582" y="100330"/>
                    </a:cubicBezTo>
                    <a:lnTo>
                      <a:pt x="72898" y="108839"/>
                    </a:lnTo>
                    <a:lnTo>
                      <a:pt x="67310" y="110998"/>
                    </a:lnTo>
                    <a:lnTo>
                      <a:pt x="64643" y="107569"/>
                    </a:lnTo>
                    <a:lnTo>
                      <a:pt x="65659" y="102235"/>
                    </a:lnTo>
                    <a:lnTo>
                      <a:pt x="68326" y="95377"/>
                    </a:lnTo>
                    <a:cubicBezTo>
                      <a:pt x="70231" y="90932"/>
                      <a:pt x="72517" y="86360"/>
                      <a:pt x="75184" y="81661"/>
                    </a:cubicBezTo>
                    <a:lnTo>
                      <a:pt x="81788" y="69215"/>
                    </a:lnTo>
                    <a:lnTo>
                      <a:pt x="84709" y="63881"/>
                    </a:lnTo>
                    <a:lnTo>
                      <a:pt x="83947" y="60198"/>
                    </a:lnTo>
                    <a:lnTo>
                      <a:pt x="78613" y="59182"/>
                    </a:lnTo>
                    <a:lnTo>
                      <a:pt x="73279" y="59944"/>
                    </a:lnTo>
                    <a:lnTo>
                      <a:pt x="69850" y="62103"/>
                    </a:lnTo>
                    <a:lnTo>
                      <a:pt x="67437" y="65278"/>
                    </a:lnTo>
                    <a:lnTo>
                      <a:pt x="65024" y="69215"/>
                    </a:lnTo>
                    <a:cubicBezTo>
                      <a:pt x="62738" y="71882"/>
                      <a:pt x="59690" y="75565"/>
                      <a:pt x="55753" y="80391"/>
                    </a:cubicBezTo>
                    <a:lnTo>
                      <a:pt x="43053" y="94361"/>
                    </a:lnTo>
                    <a:cubicBezTo>
                      <a:pt x="38608" y="99187"/>
                      <a:pt x="34290" y="103251"/>
                      <a:pt x="30099" y="106553"/>
                    </a:cubicBezTo>
                    <a:lnTo>
                      <a:pt x="17145" y="113030"/>
                    </a:lnTo>
                    <a:lnTo>
                      <a:pt x="13208" y="108204"/>
                    </a:lnTo>
                    <a:lnTo>
                      <a:pt x="13970" y="102870"/>
                    </a:lnTo>
                    <a:cubicBezTo>
                      <a:pt x="14351" y="100965"/>
                      <a:pt x="15113" y="98679"/>
                      <a:pt x="16383" y="96012"/>
                    </a:cubicBezTo>
                    <a:lnTo>
                      <a:pt x="27559" y="75946"/>
                    </a:lnTo>
                    <a:cubicBezTo>
                      <a:pt x="32512" y="68707"/>
                      <a:pt x="37973" y="61849"/>
                      <a:pt x="43942" y="55499"/>
                    </a:cubicBezTo>
                    <a:lnTo>
                      <a:pt x="60579" y="41021"/>
                    </a:lnTo>
                    <a:cubicBezTo>
                      <a:pt x="66167" y="36957"/>
                      <a:pt x="71247" y="34925"/>
                      <a:pt x="75692" y="34925"/>
                    </a:cubicBezTo>
                    <a:lnTo>
                      <a:pt x="86868" y="43942"/>
                    </a:lnTo>
                    <a:lnTo>
                      <a:pt x="90297" y="47117"/>
                    </a:lnTo>
                    <a:lnTo>
                      <a:pt x="93726" y="43180"/>
                    </a:lnTo>
                    <a:lnTo>
                      <a:pt x="92710" y="40005"/>
                    </a:lnTo>
                    <a:lnTo>
                      <a:pt x="89535" y="36576"/>
                    </a:lnTo>
                    <a:lnTo>
                      <a:pt x="79756" y="30734"/>
                    </a:lnTo>
                    <a:lnTo>
                      <a:pt x="69469" y="29210"/>
                    </a:lnTo>
                    <a:cubicBezTo>
                      <a:pt x="62738" y="29210"/>
                      <a:pt x="55753" y="31369"/>
                      <a:pt x="48260" y="35814"/>
                    </a:cubicBezTo>
                    <a:lnTo>
                      <a:pt x="27559" y="52451"/>
                    </a:lnTo>
                    <a:cubicBezTo>
                      <a:pt x="21082" y="59309"/>
                      <a:pt x="15367" y="66548"/>
                      <a:pt x="10668" y="74168"/>
                    </a:cubicBezTo>
                    <a:lnTo>
                      <a:pt x="3683" y="88138"/>
                    </a:lnTo>
                    <a:cubicBezTo>
                      <a:pt x="1270" y="94107"/>
                      <a:pt x="0" y="99822"/>
                      <a:pt x="0" y="105029"/>
                    </a:cubicBezTo>
                    <a:lnTo>
                      <a:pt x="3429" y="115316"/>
                    </a:lnTo>
                    <a:cubicBezTo>
                      <a:pt x="5715" y="118110"/>
                      <a:pt x="9779" y="119507"/>
                      <a:pt x="15621" y="119507"/>
                    </a:cubicBezTo>
                    <a:lnTo>
                      <a:pt x="31750" y="114046"/>
                    </a:lnTo>
                    <a:cubicBezTo>
                      <a:pt x="36830" y="110363"/>
                      <a:pt x="41783" y="105664"/>
                      <a:pt x="46355" y="100076"/>
                    </a:cubicBezTo>
                    <a:lnTo>
                      <a:pt x="58293" y="83439"/>
                    </a:lnTo>
                    <a:lnTo>
                      <a:pt x="55880" y="89535"/>
                    </a:lnTo>
                    <a:lnTo>
                      <a:pt x="54356" y="95377"/>
                    </a:lnTo>
                    <a:lnTo>
                      <a:pt x="52451" y="106807"/>
                    </a:lnTo>
                    <a:lnTo>
                      <a:pt x="55372" y="116586"/>
                    </a:lnTo>
                    <a:lnTo>
                      <a:pt x="62484" y="119507"/>
                    </a:lnTo>
                    <a:cubicBezTo>
                      <a:pt x="68834" y="119507"/>
                      <a:pt x="75819" y="115951"/>
                      <a:pt x="83439" y="108966"/>
                    </a:cubicBezTo>
                    <a:lnTo>
                      <a:pt x="89789" y="102616"/>
                    </a:lnTo>
                    <a:lnTo>
                      <a:pt x="95377" y="96266"/>
                    </a:lnTo>
                    <a:lnTo>
                      <a:pt x="96139" y="95504"/>
                    </a:lnTo>
                    <a:lnTo>
                      <a:pt x="101600" y="88646"/>
                    </a:lnTo>
                    <a:lnTo>
                      <a:pt x="107442" y="81788"/>
                    </a:lnTo>
                    <a:lnTo>
                      <a:pt x="108204" y="80772"/>
                    </a:lnTo>
                    <a:lnTo>
                      <a:pt x="116967" y="70104"/>
                    </a:lnTo>
                    <a:cubicBezTo>
                      <a:pt x="124206" y="61341"/>
                      <a:pt x="131953" y="51816"/>
                      <a:pt x="140208" y="41783"/>
                    </a:cubicBezTo>
                    <a:lnTo>
                      <a:pt x="139700" y="55626"/>
                    </a:lnTo>
                    <a:cubicBezTo>
                      <a:pt x="139573" y="61468"/>
                      <a:pt x="139065" y="67945"/>
                      <a:pt x="138430" y="74930"/>
                    </a:cubicBezTo>
                    <a:lnTo>
                      <a:pt x="135509" y="94996"/>
                    </a:lnTo>
                    <a:cubicBezTo>
                      <a:pt x="134239" y="101346"/>
                      <a:pt x="132461" y="106553"/>
                      <a:pt x="130175" y="110617"/>
                    </a:cubicBezTo>
                    <a:lnTo>
                      <a:pt x="121412" y="116713"/>
                    </a:lnTo>
                    <a:lnTo>
                      <a:pt x="112903" y="112776"/>
                    </a:lnTo>
                    <a:lnTo>
                      <a:pt x="107823" y="103759"/>
                    </a:lnTo>
                    <a:lnTo>
                      <a:pt x="104140" y="97917"/>
                    </a:lnTo>
                    <a:lnTo>
                      <a:pt x="100965" y="95758"/>
                    </a:lnTo>
                    <a:lnTo>
                      <a:pt x="98044" y="99949"/>
                    </a:lnTo>
                    <a:lnTo>
                      <a:pt x="99949" y="106807"/>
                    </a:lnTo>
                    <a:cubicBezTo>
                      <a:pt x="102235" y="110871"/>
                      <a:pt x="105029" y="114046"/>
                      <a:pt x="108204" y="116332"/>
                    </a:cubicBezTo>
                    <a:lnTo>
                      <a:pt x="129413" y="124587"/>
                    </a:lnTo>
                    <a:lnTo>
                      <a:pt x="143129" y="120904"/>
                    </a:lnTo>
                    <a:lnTo>
                      <a:pt x="152146" y="114808"/>
                    </a:lnTo>
                    <a:lnTo>
                      <a:pt x="159512" y="108712"/>
                    </a:lnTo>
                    <a:cubicBezTo>
                      <a:pt x="164084" y="105029"/>
                      <a:pt x="168275" y="100711"/>
                      <a:pt x="172212" y="95758"/>
                    </a:cubicBezTo>
                    <a:lnTo>
                      <a:pt x="183388" y="81788"/>
                    </a:lnTo>
                    <a:lnTo>
                      <a:pt x="184658" y="79121"/>
                    </a:lnTo>
                    <a:lnTo>
                      <a:pt x="183134" y="76962"/>
                    </a:lnTo>
                    <a:lnTo>
                      <a:pt x="181864" y="77724"/>
                    </a:lnTo>
                    <a:lnTo>
                      <a:pt x="177038" y="83566"/>
                    </a:lnTo>
                    <a:lnTo>
                      <a:pt x="171958" y="89154"/>
                    </a:lnTo>
                    <a:cubicBezTo>
                      <a:pt x="169291" y="91948"/>
                      <a:pt x="165608" y="95504"/>
                      <a:pt x="160782" y="99695"/>
                    </a:cubicBezTo>
                    <a:lnTo>
                      <a:pt x="146177" y="111125"/>
                    </a:lnTo>
                    <a:lnTo>
                      <a:pt x="148082" y="106934"/>
                    </a:lnTo>
                    <a:lnTo>
                      <a:pt x="149352" y="102997"/>
                    </a:lnTo>
                    <a:cubicBezTo>
                      <a:pt x="150876" y="96774"/>
                      <a:pt x="152019" y="89281"/>
                      <a:pt x="152781" y="80264"/>
                    </a:cubicBezTo>
                    <a:lnTo>
                      <a:pt x="153797" y="54610"/>
                    </a:lnTo>
                    <a:cubicBezTo>
                      <a:pt x="153797" y="49149"/>
                      <a:pt x="154051" y="43942"/>
                      <a:pt x="154559" y="38989"/>
                    </a:cubicBezTo>
                    <a:lnTo>
                      <a:pt x="157734" y="26543"/>
                    </a:lnTo>
                    <a:lnTo>
                      <a:pt x="166751" y="19939"/>
                    </a:lnTo>
                    <a:lnTo>
                      <a:pt x="169418" y="18415"/>
                    </a:lnTo>
                    <a:lnTo>
                      <a:pt x="167513" y="16510"/>
                    </a:lnTo>
                    <a:lnTo>
                      <a:pt x="160909" y="15494"/>
                    </a:lnTo>
                    <a:close/>
                    <a:moveTo>
                      <a:pt x="849757" y="15494"/>
                    </a:moveTo>
                    <a:lnTo>
                      <a:pt x="839724" y="17653"/>
                    </a:lnTo>
                    <a:lnTo>
                      <a:pt x="830707" y="24511"/>
                    </a:lnTo>
                    <a:lnTo>
                      <a:pt x="827024" y="36957"/>
                    </a:lnTo>
                    <a:cubicBezTo>
                      <a:pt x="825500" y="39116"/>
                      <a:pt x="822833" y="42291"/>
                      <a:pt x="819404" y="46482"/>
                    </a:cubicBezTo>
                    <a:lnTo>
                      <a:pt x="807720" y="60452"/>
                    </a:lnTo>
                    <a:cubicBezTo>
                      <a:pt x="803529" y="65786"/>
                      <a:pt x="799211" y="70993"/>
                      <a:pt x="795020" y="76327"/>
                    </a:cubicBezTo>
                    <a:lnTo>
                      <a:pt x="783590" y="90297"/>
                    </a:lnTo>
                    <a:lnTo>
                      <a:pt x="782955" y="91440"/>
                    </a:lnTo>
                    <a:lnTo>
                      <a:pt x="778891" y="95504"/>
                    </a:lnTo>
                    <a:lnTo>
                      <a:pt x="773303" y="100838"/>
                    </a:lnTo>
                    <a:lnTo>
                      <a:pt x="764540" y="107188"/>
                    </a:lnTo>
                    <a:cubicBezTo>
                      <a:pt x="760603" y="109855"/>
                      <a:pt x="756539" y="112268"/>
                      <a:pt x="752094" y="114300"/>
                    </a:cubicBezTo>
                    <a:lnTo>
                      <a:pt x="739648" y="117221"/>
                    </a:lnTo>
                    <a:lnTo>
                      <a:pt x="733298" y="114808"/>
                    </a:lnTo>
                    <a:lnTo>
                      <a:pt x="730885" y="107442"/>
                    </a:lnTo>
                    <a:lnTo>
                      <a:pt x="731139" y="104775"/>
                    </a:lnTo>
                    <a:lnTo>
                      <a:pt x="731393" y="102362"/>
                    </a:lnTo>
                    <a:lnTo>
                      <a:pt x="732790" y="96012"/>
                    </a:lnTo>
                    <a:cubicBezTo>
                      <a:pt x="733298" y="93853"/>
                      <a:pt x="733933" y="91694"/>
                      <a:pt x="734568" y="89408"/>
                    </a:cubicBezTo>
                    <a:lnTo>
                      <a:pt x="763905" y="77978"/>
                    </a:lnTo>
                    <a:cubicBezTo>
                      <a:pt x="772414" y="73025"/>
                      <a:pt x="780161" y="66040"/>
                      <a:pt x="787146" y="57023"/>
                    </a:cubicBezTo>
                    <a:lnTo>
                      <a:pt x="791337" y="49911"/>
                    </a:lnTo>
                    <a:lnTo>
                      <a:pt x="792607" y="43815"/>
                    </a:lnTo>
                    <a:lnTo>
                      <a:pt x="787273" y="33274"/>
                    </a:lnTo>
                    <a:cubicBezTo>
                      <a:pt x="783971" y="30607"/>
                      <a:pt x="779907" y="29337"/>
                      <a:pt x="775081" y="29337"/>
                    </a:cubicBezTo>
                    <a:lnTo>
                      <a:pt x="758190" y="35179"/>
                    </a:lnTo>
                    <a:cubicBezTo>
                      <a:pt x="752221" y="38862"/>
                      <a:pt x="746252" y="43815"/>
                      <a:pt x="740410" y="50038"/>
                    </a:cubicBezTo>
                    <a:lnTo>
                      <a:pt x="725805" y="70358"/>
                    </a:lnTo>
                    <a:cubicBezTo>
                      <a:pt x="723900" y="73660"/>
                      <a:pt x="721868" y="78359"/>
                      <a:pt x="719709" y="84074"/>
                    </a:cubicBezTo>
                    <a:lnTo>
                      <a:pt x="716788" y="100711"/>
                    </a:lnTo>
                    <a:cubicBezTo>
                      <a:pt x="716788" y="107569"/>
                      <a:pt x="718693" y="113030"/>
                      <a:pt x="722630" y="116840"/>
                    </a:cubicBezTo>
                    <a:lnTo>
                      <a:pt x="738251" y="122428"/>
                    </a:lnTo>
                    <a:cubicBezTo>
                      <a:pt x="746506" y="122428"/>
                      <a:pt x="754126" y="120396"/>
                      <a:pt x="760984" y="116332"/>
                    </a:cubicBezTo>
                    <a:lnTo>
                      <a:pt x="776859" y="104140"/>
                    </a:lnTo>
                    <a:cubicBezTo>
                      <a:pt x="780161" y="100584"/>
                      <a:pt x="783463" y="96901"/>
                      <a:pt x="786638" y="92964"/>
                    </a:cubicBezTo>
                    <a:lnTo>
                      <a:pt x="796163" y="81534"/>
                    </a:lnTo>
                    <a:lnTo>
                      <a:pt x="797179" y="79883"/>
                    </a:lnTo>
                    <a:lnTo>
                      <a:pt x="805434" y="69850"/>
                    </a:lnTo>
                    <a:cubicBezTo>
                      <a:pt x="812673" y="61087"/>
                      <a:pt x="820420" y="51562"/>
                      <a:pt x="828675" y="41529"/>
                    </a:cubicBezTo>
                    <a:lnTo>
                      <a:pt x="828167" y="55245"/>
                    </a:lnTo>
                    <a:cubicBezTo>
                      <a:pt x="828040" y="61087"/>
                      <a:pt x="827532" y="67564"/>
                      <a:pt x="826897" y="74549"/>
                    </a:cubicBezTo>
                    <a:lnTo>
                      <a:pt x="823976" y="94615"/>
                    </a:lnTo>
                    <a:cubicBezTo>
                      <a:pt x="822706" y="100965"/>
                      <a:pt x="820928" y="106172"/>
                      <a:pt x="818642" y="110236"/>
                    </a:cubicBezTo>
                    <a:lnTo>
                      <a:pt x="809879" y="116332"/>
                    </a:lnTo>
                    <a:lnTo>
                      <a:pt x="801370" y="112395"/>
                    </a:lnTo>
                    <a:lnTo>
                      <a:pt x="796290" y="103378"/>
                    </a:lnTo>
                    <a:lnTo>
                      <a:pt x="792607" y="97536"/>
                    </a:lnTo>
                    <a:lnTo>
                      <a:pt x="789432" y="95377"/>
                    </a:lnTo>
                    <a:lnTo>
                      <a:pt x="786511" y="99568"/>
                    </a:lnTo>
                    <a:lnTo>
                      <a:pt x="788416" y="106426"/>
                    </a:lnTo>
                    <a:cubicBezTo>
                      <a:pt x="790702" y="110490"/>
                      <a:pt x="793496" y="113665"/>
                      <a:pt x="796671" y="115951"/>
                    </a:cubicBezTo>
                    <a:lnTo>
                      <a:pt x="817880" y="124206"/>
                    </a:lnTo>
                    <a:lnTo>
                      <a:pt x="831596" y="120523"/>
                    </a:lnTo>
                    <a:lnTo>
                      <a:pt x="840613" y="114427"/>
                    </a:lnTo>
                    <a:lnTo>
                      <a:pt x="847979" y="108331"/>
                    </a:lnTo>
                    <a:cubicBezTo>
                      <a:pt x="852551" y="104648"/>
                      <a:pt x="856742" y="100330"/>
                      <a:pt x="860679" y="95377"/>
                    </a:cubicBezTo>
                    <a:lnTo>
                      <a:pt x="871855" y="81407"/>
                    </a:lnTo>
                    <a:lnTo>
                      <a:pt x="873252" y="78740"/>
                    </a:lnTo>
                    <a:lnTo>
                      <a:pt x="871728" y="76581"/>
                    </a:lnTo>
                    <a:lnTo>
                      <a:pt x="870331" y="77343"/>
                    </a:lnTo>
                    <a:lnTo>
                      <a:pt x="865505" y="83185"/>
                    </a:lnTo>
                    <a:lnTo>
                      <a:pt x="860425" y="88773"/>
                    </a:lnTo>
                    <a:cubicBezTo>
                      <a:pt x="857758" y="91567"/>
                      <a:pt x="854075" y="95123"/>
                      <a:pt x="849249" y="99314"/>
                    </a:cubicBezTo>
                    <a:lnTo>
                      <a:pt x="834644" y="110744"/>
                    </a:lnTo>
                    <a:lnTo>
                      <a:pt x="836549" y="106553"/>
                    </a:lnTo>
                    <a:lnTo>
                      <a:pt x="837819" y="102616"/>
                    </a:lnTo>
                    <a:cubicBezTo>
                      <a:pt x="839470" y="96393"/>
                      <a:pt x="840613" y="88900"/>
                      <a:pt x="841248" y="79883"/>
                    </a:cubicBezTo>
                    <a:lnTo>
                      <a:pt x="842264" y="54229"/>
                    </a:lnTo>
                    <a:cubicBezTo>
                      <a:pt x="842264" y="48768"/>
                      <a:pt x="842518" y="43561"/>
                      <a:pt x="843026" y="38608"/>
                    </a:cubicBezTo>
                    <a:lnTo>
                      <a:pt x="846201" y="26162"/>
                    </a:lnTo>
                    <a:lnTo>
                      <a:pt x="855218" y="19558"/>
                    </a:lnTo>
                    <a:lnTo>
                      <a:pt x="857885" y="18034"/>
                    </a:lnTo>
                    <a:lnTo>
                      <a:pt x="855980" y="16129"/>
                    </a:lnTo>
                    <a:lnTo>
                      <a:pt x="849376" y="15113"/>
                    </a:lnTo>
                    <a:close/>
                    <a:moveTo>
                      <a:pt x="269621" y="126746"/>
                    </a:moveTo>
                    <a:cubicBezTo>
                      <a:pt x="267208" y="134747"/>
                      <a:pt x="263398" y="143256"/>
                      <a:pt x="258191" y="152400"/>
                    </a:cubicBezTo>
                    <a:lnTo>
                      <a:pt x="240411" y="178054"/>
                    </a:lnTo>
                    <a:cubicBezTo>
                      <a:pt x="233680" y="186055"/>
                      <a:pt x="226695" y="192532"/>
                      <a:pt x="219456" y="197612"/>
                    </a:cubicBezTo>
                    <a:lnTo>
                      <a:pt x="198247" y="205232"/>
                    </a:lnTo>
                    <a:lnTo>
                      <a:pt x="189738" y="201803"/>
                    </a:lnTo>
                    <a:cubicBezTo>
                      <a:pt x="188087" y="199644"/>
                      <a:pt x="187452" y="197485"/>
                      <a:pt x="187579" y="195199"/>
                    </a:cubicBezTo>
                    <a:lnTo>
                      <a:pt x="195199" y="175895"/>
                    </a:lnTo>
                    <a:cubicBezTo>
                      <a:pt x="200025" y="169926"/>
                      <a:pt x="205867" y="164338"/>
                      <a:pt x="212979" y="159258"/>
                    </a:cubicBezTo>
                    <a:lnTo>
                      <a:pt x="234696" y="145288"/>
                    </a:lnTo>
                    <a:cubicBezTo>
                      <a:pt x="242316" y="141097"/>
                      <a:pt x="249301" y="137414"/>
                      <a:pt x="255651" y="134112"/>
                    </a:cubicBezTo>
                    <a:lnTo>
                      <a:pt x="269367" y="126746"/>
                    </a:lnTo>
                    <a:close/>
                    <a:moveTo>
                      <a:pt x="424434" y="12192"/>
                    </a:moveTo>
                    <a:lnTo>
                      <a:pt x="419100" y="13462"/>
                    </a:lnTo>
                    <a:lnTo>
                      <a:pt x="417830" y="16637"/>
                    </a:lnTo>
                    <a:lnTo>
                      <a:pt x="419989" y="22479"/>
                    </a:lnTo>
                    <a:lnTo>
                      <a:pt x="424180" y="28321"/>
                    </a:lnTo>
                    <a:lnTo>
                      <a:pt x="427355" y="31750"/>
                    </a:lnTo>
                    <a:lnTo>
                      <a:pt x="421005" y="42545"/>
                    </a:lnTo>
                    <a:cubicBezTo>
                      <a:pt x="415544" y="51689"/>
                      <a:pt x="409575" y="60325"/>
                      <a:pt x="403225" y="68453"/>
                    </a:cubicBezTo>
                    <a:lnTo>
                      <a:pt x="383413" y="92329"/>
                    </a:lnTo>
                    <a:lnTo>
                      <a:pt x="382905" y="93091"/>
                    </a:lnTo>
                    <a:lnTo>
                      <a:pt x="380492" y="95504"/>
                    </a:lnTo>
                    <a:lnTo>
                      <a:pt x="374904" y="100838"/>
                    </a:lnTo>
                    <a:lnTo>
                      <a:pt x="366141" y="107188"/>
                    </a:lnTo>
                    <a:cubicBezTo>
                      <a:pt x="362204" y="109855"/>
                      <a:pt x="358140" y="112268"/>
                      <a:pt x="353695" y="114300"/>
                    </a:cubicBezTo>
                    <a:lnTo>
                      <a:pt x="341249" y="117221"/>
                    </a:lnTo>
                    <a:lnTo>
                      <a:pt x="334899" y="114808"/>
                    </a:lnTo>
                    <a:lnTo>
                      <a:pt x="332486" y="107442"/>
                    </a:lnTo>
                    <a:lnTo>
                      <a:pt x="332740" y="104775"/>
                    </a:lnTo>
                    <a:lnTo>
                      <a:pt x="332994" y="102362"/>
                    </a:lnTo>
                    <a:lnTo>
                      <a:pt x="334264" y="96012"/>
                    </a:lnTo>
                    <a:cubicBezTo>
                      <a:pt x="334772" y="93853"/>
                      <a:pt x="335407" y="91694"/>
                      <a:pt x="336169" y="89408"/>
                    </a:cubicBezTo>
                    <a:lnTo>
                      <a:pt x="365506" y="77978"/>
                    </a:lnTo>
                    <a:cubicBezTo>
                      <a:pt x="374015" y="73025"/>
                      <a:pt x="381762" y="66040"/>
                      <a:pt x="388747" y="57023"/>
                    </a:cubicBezTo>
                    <a:lnTo>
                      <a:pt x="392938" y="49911"/>
                    </a:lnTo>
                    <a:lnTo>
                      <a:pt x="394208" y="43815"/>
                    </a:lnTo>
                    <a:lnTo>
                      <a:pt x="388874" y="33274"/>
                    </a:lnTo>
                    <a:lnTo>
                      <a:pt x="376682" y="29337"/>
                    </a:lnTo>
                    <a:cubicBezTo>
                      <a:pt x="371602" y="29337"/>
                      <a:pt x="365887" y="31242"/>
                      <a:pt x="359791" y="35179"/>
                    </a:cubicBezTo>
                    <a:lnTo>
                      <a:pt x="342011" y="50038"/>
                    </a:lnTo>
                    <a:cubicBezTo>
                      <a:pt x="336423" y="56261"/>
                      <a:pt x="331470" y="62992"/>
                      <a:pt x="327406" y="70358"/>
                    </a:cubicBezTo>
                    <a:lnTo>
                      <a:pt x="323977" y="77470"/>
                    </a:lnTo>
                    <a:lnTo>
                      <a:pt x="323723" y="77724"/>
                    </a:lnTo>
                    <a:lnTo>
                      <a:pt x="319278" y="83312"/>
                    </a:lnTo>
                    <a:lnTo>
                      <a:pt x="313944" y="88900"/>
                    </a:lnTo>
                    <a:cubicBezTo>
                      <a:pt x="311785" y="91313"/>
                      <a:pt x="308610" y="94361"/>
                      <a:pt x="304165" y="97917"/>
                    </a:cubicBezTo>
                    <a:lnTo>
                      <a:pt x="290703" y="108204"/>
                    </a:lnTo>
                    <a:lnTo>
                      <a:pt x="287782" y="110363"/>
                    </a:lnTo>
                    <a:cubicBezTo>
                      <a:pt x="289433" y="103124"/>
                      <a:pt x="290576" y="95758"/>
                      <a:pt x="291211" y="88392"/>
                    </a:cubicBezTo>
                    <a:lnTo>
                      <a:pt x="291973" y="69596"/>
                    </a:lnTo>
                    <a:lnTo>
                      <a:pt x="291719" y="63246"/>
                    </a:lnTo>
                    <a:lnTo>
                      <a:pt x="291465" y="59309"/>
                    </a:lnTo>
                    <a:lnTo>
                      <a:pt x="289306" y="58801"/>
                    </a:lnTo>
                    <a:lnTo>
                      <a:pt x="287401" y="58801"/>
                    </a:lnTo>
                    <a:lnTo>
                      <a:pt x="281813" y="60706"/>
                    </a:lnTo>
                    <a:lnTo>
                      <a:pt x="277241" y="68326"/>
                    </a:lnTo>
                    <a:cubicBezTo>
                      <a:pt x="276352" y="71501"/>
                      <a:pt x="274574" y="75565"/>
                      <a:pt x="271653" y="80518"/>
                    </a:cubicBezTo>
                    <a:lnTo>
                      <a:pt x="261874" y="95631"/>
                    </a:lnTo>
                    <a:cubicBezTo>
                      <a:pt x="258191" y="100584"/>
                      <a:pt x="254254" y="104775"/>
                      <a:pt x="250190" y="108077"/>
                    </a:cubicBezTo>
                    <a:lnTo>
                      <a:pt x="239395" y="113157"/>
                    </a:lnTo>
                    <a:lnTo>
                      <a:pt x="233807" y="106045"/>
                    </a:lnTo>
                    <a:cubicBezTo>
                      <a:pt x="233807" y="102108"/>
                      <a:pt x="234950" y="97282"/>
                      <a:pt x="237236" y="91186"/>
                    </a:cubicBezTo>
                    <a:lnTo>
                      <a:pt x="246761" y="72390"/>
                    </a:lnTo>
                    <a:cubicBezTo>
                      <a:pt x="250698" y="65913"/>
                      <a:pt x="255016" y="59690"/>
                      <a:pt x="259969" y="53848"/>
                    </a:cubicBezTo>
                    <a:lnTo>
                      <a:pt x="276225" y="39370"/>
                    </a:lnTo>
                    <a:cubicBezTo>
                      <a:pt x="281559" y="35814"/>
                      <a:pt x="286766" y="34036"/>
                      <a:pt x="291846" y="34036"/>
                    </a:cubicBezTo>
                    <a:lnTo>
                      <a:pt x="306959" y="46990"/>
                    </a:lnTo>
                    <a:lnTo>
                      <a:pt x="310134" y="43053"/>
                    </a:lnTo>
                    <a:lnTo>
                      <a:pt x="306197" y="36449"/>
                    </a:lnTo>
                    <a:cubicBezTo>
                      <a:pt x="299720" y="31496"/>
                      <a:pt x="292735" y="29083"/>
                      <a:pt x="285242" y="29083"/>
                    </a:cubicBezTo>
                    <a:lnTo>
                      <a:pt x="263779" y="35179"/>
                    </a:lnTo>
                    <a:cubicBezTo>
                      <a:pt x="256921" y="39116"/>
                      <a:pt x="250952" y="44069"/>
                      <a:pt x="245745" y="50292"/>
                    </a:cubicBezTo>
                    <a:lnTo>
                      <a:pt x="237871" y="60579"/>
                    </a:lnTo>
                    <a:cubicBezTo>
                      <a:pt x="234823" y="65024"/>
                      <a:pt x="231902" y="69977"/>
                      <a:pt x="229108" y="75692"/>
                    </a:cubicBezTo>
                    <a:lnTo>
                      <a:pt x="222758" y="92329"/>
                    </a:lnTo>
                    <a:lnTo>
                      <a:pt x="221996" y="96774"/>
                    </a:lnTo>
                    <a:lnTo>
                      <a:pt x="221742" y="101600"/>
                    </a:lnTo>
                    <a:lnTo>
                      <a:pt x="224917" y="115062"/>
                    </a:lnTo>
                    <a:lnTo>
                      <a:pt x="236347" y="120904"/>
                    </a:lnTo>
                    <a:cubicBezTo>
                      <a:pt x="240411" y="120904"/>
                      <a:pt x="244348" y="119634"/>
                      <a:pt x="248285" y="116967"/>
                    </a:cubicBezTo>
                    <a:lnTo>
                      <a:pt x="259461" y="107442"/>
                    </a:lnTo>
                    <a:cubicBezTo>
                      <a:pt x="263906" y="102743"/>
                      <a:pt x="267843" y="97536"/>
                      <a:pt x="271399" y="91821"/>
                    </a:cubicBezTo>
                    <a:lnTo>
                      <a:pt x="279019" y="78105"/>
                    </a:lnTo>
                    <a:lnTo>
                      <a:pt x="277749" y="97155"/>
                    </a:lnTo>
                    <a:cubicBezTo>
                      <a:pt x="276479" y="104267"/>
                      <a:pt x="274574" y="111633"/>
                      <a:pt x="271907" y="119380"/>
                    </a:cubicBezTo>
                    <a:lnTo>
                      <a:pt x="261620" y="125222"/>
                    </a:lnTo>
                    <a:cubicBezTo>
                      <a:pt x="256667" y="127635"/>
                      <a:pt x="250825" y="130683"/>
                      <a:pt x="244094" y="134239"/>
                    </a:cubicBezTo>
                    <a:lnTo>
                      <a:pt x="223774" y="145669"/>
                    </a:lnTo>
                    <a:cubicBezTo>
                      <a:pt x="216662" y="149860"/>
                      <a:pt x="210058" y="154559"/>
                      <a:pt x="203962" y="159639"/>
                    </a:cubicBezTo>
                    <a:lnTo>
                      <a:pt x="188595" y="176022"/>
                    </a:lnTo>
                    <a:cubicBezTo>
                      <a:pt x="184658" y="181864"/>
                      <a:pt x="182499" y="188087"/>
                      <a:pt x="181991" y="194564"/>
                    </a:cubicBezTo>
                    <a:lnTo>
                      <a:pt x="185420" y="205740"/>
                    </a:lnTo>
                    <a:lnTo>
                      <a:pt x="200025" y="211074"/>
                    </a:lnTo>
                    <a:cubicBezTo>
                      <a:pt x="209423" y="211074"/>
                      <a:pt x="218440" y="208407"/>
                      <a:pt x="227330" y="203200"/>
                    </a:cubicBezTo>
                    <a:lnTo>
                      <a:pt x="252222" y="181737"/>
                    </a:lnTo>
                    <a:cubicBezTo>
                      <a:pt x="259969" y="172974"/>
                      <a:pt x="266827" y="162941"/>
                      <a:pt x="272923" y="151765"/>
                    </a:cubicBezTo>
                    <a:lnTo>
                      <a:pt x="286639" y="117856"/>
                    </a:lnTo>
                    <a:lnTo>
                      <a:pt x="293497" y="113411"/>
                    </a:lnTo>
                    <a:cubicBezTo>
                      <a:pt x="298069" y="110236"/>
                      <a:pt x="302514" y="106807"/>
                      <a:pt x="306705" y="103124"/>
                    </a:cubicBezTo>
                    <a:lnTo>
                      <a:pt x="314325" y="96012"/>
                    </a:lnTo>
                    <a:lnTo>
                      <a:pt x="320802" y="88265"/>
                    </a:lnTo>
                    <a:lnTo>
                      <a:pt x="319024" y="101092"/>
                    </a:lnTo>
                    <a:cubicBezTo>
                      <a:pt x="319024" y="107950"/>
                      <a:pt x="320929" y="113411"/>
                      <a:pt x="324866" y="117221"/>
                    </a:cubicBezTo>
                    <a:lnTo>
                      <a:pt x="340487" y="122809"/>
                    </a:lnTo>
                    <a:cubicBezTo>
                      <a:pt x="348742" y="122809"/>
                      <a:pt x="356362" y="120777"/>
                      <a:pt x="363220" y="116713"/>
                    </a:cubicBezTo>
                    <a:lnTo>
                      <a:pt x="379095" y="104521"/>
                    </a:lnTo>
                    <a:cubicBezTo>
                      <a:pt x="382397" y="100965"/>
                      <a:pt x="385699" y="97282"/>
                      <a:pt x="388874" y="93345"/>
                    </a:cubicBezTo>
                    <a:lnTo>
                      <a:pt x="398399" y="81915"/>
                    </a:lnTo>
                    <a:lnTo>
                      <a:pt x="399288" y="80391"/>
                    </a:lnTo>
                    <a:lnTo>
                      <a:pt x="411099" y="65278"/>
                    </a:lnTo>
                    <a:cubicBezTo>
                      <a:pt x="415671" y="59055"/>
                      <a:pt x="420116" y="53086"/>
                      <a:pt x="424307" y="47244"/>
                    </a:cubicBezTo>
                    <a:lnTo>
                      <a:pt x="431673" y="35306"/>
                    </a:lnTo>
                    <a:lnTo>
                      <a:pt x="434848" y="37719"/>
                    </a:lnTo>
                    <a:lnTo>
                      <a:pt x="438531" y="40132"/>
                    </a:lnTo>
                    <a:lnTo>
                      <a:pt x="443357" y="48895"/>
                    </a:lnTo>
                    <a:cubicBezTo>
                      <a:pt x="443357" y="52197"/>
                      <a:pt x="442087" y="56261"/>
                      <a:pt x="439420" y="60833"/>
                    </a:cubicBezTo>
                    <a:lnTo>
                      <a:pt x="431800" y="73533"/>
                    </a:lnTo>
                    <a:cubicBezTo>
                      <a:pt x="428752" y="78105"/>
                      <a:pt x="426085" y="82550"/>
                      <a:pt x="423545" y="86741"/>
                    </a:cubicBezTo>
                    <a:lnTo>
                      <a:pt x="418465" y="97028"/>
                    </a:lnTo>
                    <a:lnTo>
                      <a:pt x="417195" y="101473"/>
                    </a:lnTo>
                    <a:lnTo>
                      <a:pt x="416687" y="106807"/>
                    </a:lnTo>
                    <a:lnTo>
                      <a:pt x="420116" y="116586"/>
                    </a:lnTo>
                    <a:lnTo>
                      <a:pt x="428625" y="120015"/>
                    </a:lnTo>
                    <a:lnTo>
                      <a:pt x="441071" y="116078"/>
                    </a:lnTo>
                    <a:cubicBezTo>
                      <a:pt x="445262" y="113411"/>
                      <a:pt x="448691" y="110998"/>
                      <a:pt x="451358" y="108966"/>
                    </a:cubicBezTo>
                    <a:lnTo>
                      <a:pt x="463804" y="95758"/>
                    </a:lnTo>
                    <a:lnTo>
                      <a:pt x="467487" y="91313"/>
                    </a:lnTo>
                    <a:lnTo>
                      <a:pt x="464947" y="105283"/>
                    </a:lnTo>
                    <a:lnTo>
                      <a:pt x="468376" y="115570"/>
                    </a:lnTo>
                    <a:cubicBezTo>
                      <a:pt x="470662" y="118364"/>
                      <a:pt x="474726" y="119761"/>
                      <a:pt x="480568" y="119761"/>
                    </a:cubicBezTo>
                    <a:lnTo>
                      <a:pt x="496697" y="114173"/>
                    </a:lnTo>
                    <a:cubicBezTo>
                      <a:pt x="501777" y="110490"/>
                      <a:pt x="506730" y="105791"/>
                      <a:pt x="511302" y="100203"/>
                    </a:cubicBezTo>
                    <a:lnTo>
                      <a:pt x="523240" y="83566"/>
                    </a:lnTo>
                    <a:lnTo>
                      <a:pt x="520827" y="89662"/>
                    </a:lnTo>
                    <a:lnTo>
                      <a:pt x="519303" y="95504"/>
                    </a:lnTo>
                    <a:lnTo>
                      <a:pt x="517398" y="106934"/>
                    </a:lnTo>
                    <a:lnTo>
                      <a:pt x="520319" y="116713"/>
                    </a:lnTo>
                    <a:lnTo>
                      <a:pt x="527431" y="119634"/>
                    </a:lnTo>
                    <a:cubicBezTo>
                      <a:pt x="533781" y="119634"/>
                      <a:pt x="540766" y="116078"/>
                      <a:pt x="548386" y="109093"/>
                    </a:cubicBezTo>
                    <a:lnTo>
                      <a:pt x="554736" y="102743"/>
                    </a:lnTo>
                    <a:lnTo>
                      <a:pt x="560578" y="96139"/>
                    </a:lnTo>
                    <a:lnTo>
                      <a:pt x="566547" y="89027"/>
                    </a:lnTo>
                    <a:cubicBezTo>
                      <a:pt x="565658" y="93091"/>
                      <a:pt x="565277" y="97028"/>
                      <a:pt x="565277" y="100838"/>
                    </a:cubicBezTo>
                    <a:lnTo>
                      <a:pt x="571627" y="117475"/>
                    </a:lnTo>
                    <a:lnTo>
                      <a:pt x="577596" y="120904"/>
                    </a:lnTo>
                    <a:lnTo>
                      <a:pt x="575564" y="121920"/>
                    </a:lnTo>
                    <a:lnTo>
                      <a:pt x="569214" y="134112"/>
                    </a:lnTo>
                    <a:lnTo>
                      <a:pt x="571373" y="141732"/>
                    </a:lnTo>
                    <a:lnTo>
                      <a:pt x="575056" y="147320"/>
                    </a:lnTo>
                    <a:lnTo>
                      <a:pt x="575818" y="153924"/>
                    </a:lnTo>
                    <a:lnTo>
                      <a:pt x="568960" y="163957"/>
                    </a:lnTo>
                    <a:lnTo>
                      <a:pt x="558419" y="166370"/>
                    </a:lnTo>
                    <a:lnTo>
                      <a:pt x="553339" y="166116"/>
                    </a:lnTo>
                    <a:lnTo>
                      <a:pt x="549402" y="165608"/>
                    </a:lnTo>
                    <a:lnTo>
                      <a:pt x="552831" y="170688"/>
                    </a:lnTo>
                    <a:lnTo>
                      <a:pt x="559689" y="171958"/>
                    </a:lnTo>
                    <a:lnTo>
                      <a:pt x="571373" y="169037"/>
                    </a:lnTo>
                    <a:lnTo>
                      <a:pt x="581914" y="161163"/>
                    </a:lnTo>
                    <a:lnTo>
                      <a:pt x="586105" y="148971"/>
                    </a:lnTo>
                    <a:lnTo>
                      <a:pt x="584581" y="142113"/>
                    </a:lnTo>
                    <a:lnTo>
                      <a:pt x="581660" y="136779"/>
                    </a:lnTo>
                    <a:lnTo>
                      <a:pt x="580136" y="130429"/>
                    </a:lnTo>
                    <a:lnTo>
                      <a:pt x="583565" y="122809"/>
                    </a:lnTo>
                    <a:lnTo>
                      <a:pt x="584073" y="122555"/>
                    </a:lnTo>
                    <a:lnTo>
                      <a:pt x="588391" y="122809"/>
                    </a:lnTo>
                    <a:cubicBezTo>
                      <a:pt x="597916" y="122809"/>
                      <a:pt x="606425" y="120015"/>
                      <a:pt x="613791" y="114300"/>
                    </a:cubicBezTo>
                    <a:lnTo>
                      <a:pt x="633349" y="96266"/>
                    </a:lnTo>
                    <a:lnTo>
                      <a:pt x="637540" y="91313"/>
                    </a:lnTo>
                    <a:lnTo>
                      <a:pt x="637032" y="98171"/>
                    </a:lnTo>
                    <a:lnTo>
                      <a:pt x="642112" y="114300"/>
                    </a:lnTo>
                    <a:cubicBezTo>
                      <a:pt x="645287" y="118491"/>
                      <a:pt x="650113" y="120650"/>
                      <a:pt x="656717" y="120650"/>
                    </a:cubicBezTo>
                    <a:lnTo>
                      <a:pt x="672592" y="116205"/>
                    </a:lnTo>
                    <a:cubicBezTo>
                      <a:pt x="677926" y="113411"/>
                      <a:pt x="682879" y="109728"/>
                      <a:pt x="687705" y="105029"/>
                    </a:cubicBezTo>
                    <a:lnTo>
                      <a:pt x="700405" y="90805"/>
                    </a:lnTo>
                    <a:cubicBezTo>
                      <a:pt x="704088" y="85852"/>
                      <a:pt x="706882" y="81280"/>
                      <a:pt x="708914" y="77089"/>
                    </a:cubicBezTo>
                    <a:lnTo>
                      <a:pt x="714502" y="53848"/>
                    </a:lnTo>
                    <a:cubicBezTo>
                      <a:pt x="714502" y="47117"/>
                      <a:pt x="712851" y="41656"/>
                      <a:pt x="709422" y="37211"/>
                    </a:cubicBezTo>
                    <a:lnTo>
                      <a:pt x="693547" y="30607"/>
                    </a:lnTo>
                    <a:cubicBezTo>
                      <a:pt x="687578" y="30607"/>
                      <a:pt x="681355" y="32639"/>
                      <a:pt x="674751" y="36703"/>
                    </a:cubicBezTo>
                    <a:lnTo>
                      <a:pt x="655955" y="51816"/>
                    </a:lnTo>
                    <a:cubicBezTo>
                      <a:pt x="650494" y="58293"/>
                      <a:pt x="645922" y="65532"/>
                      <a:pt x="642493" y="73533"/>
                    </a:cubicBezTo>
                    <a:lnTo>
                      <a:pt x="639191" y="82169"/>
                    </a:lnTo>
                    <a:lnTo>
                      <a:pt x="637921" y="83566"/>
                    </a:lnTo>
                    <a:cubicBezTo>
                      <a:pt x="636397" y="85344"/>
                      <a:pt x="634619" y="87122"/>
                      <a:pt x="632841" y="89154"/>
                    </a:cubicBezTo>
                    <a:lnTo>
                      <a:pt x="616839" y="104775"/>
                    </a:lnTo>
                    <a:cubicBezTo>
                      <a:pt x="611251" y="109728"/>
                      <a:pt x="605028" y="113284"/>
                      <a:pt x="598297" y="115316"/>
                    </a:cubicBezTo>
                    <a:lnTo>
                      <a:pt x="588264" y="117475"/>
                    </a:lnTo>
                    <a:lnTo>
                      <a:pt x="581152" y="114300"/>
                    </a:lnTo>
                    <a:lnTo>
                      <a:pt x="578993" y="106934"/>
                    </a:lnTo>
                    <a:cubicBezTo>
                      <a:pt x="578993" y="102997"/>
                      <a:pt x="579755" y="98806"/>
                      <a:pt x="581152" y="94234"/>
                    </a:cubicBezTo>
                    <a:lnTo>
                      <a:pt x="585978" y="81788"/>
                    </a:lnTo>
                    <a:cubicBezTo>
                      <a:pt x="587756" y="77851"/>
                      <a:pt x="589026" y="75311"/>
                      <a:pt x="589661" y="73914"/>
                    </a:cubicBezTo>
                    <a:lnTo>
                      <a:pt x="602361" y="56134"/>
                    </a:lnTo>
                    <a:cubicBezTo>
                      <a:pt x="607441" y="50673"/>
                      <a:pt x="612521" y="46101"/>
                      <a:pt x="617474" y="42672"/>
                    </a:cubicBezTo>
                    <a:lnTo>
                      <a:pt x="627380" y="38354"/>
                    </a:lnTo>
                    <a:lnTo>
                      <a:pt x="628523" y="38481"/>
                    </a:lnTo>
                    <a:lnTo>
                      <a:pt x="627507" y="43815"/>
                    </a:lnTo>
                    <a:lnTo>
                      <a:pt x="624586" y="51816"/>
                    </a:lnTo>
                    <a:lnTo>
                      <a:pt x="622427" y="57404"/>
                    </a:lnTo>
                    <a:lnTo>
                      <a:pt x="621157" y="62484"/>
                    </a:lnTo>
                    <a:lnTo>
                      <a:pt x="622427" y="64389"/>
                    </a:lnTo>
                    <a:lnTo>
                      <a:pt x="626364" y="62230"/>
                    </a:lnTo>
                    <a:lnTo>
                      <a:pt x="632714" y="55118"/>
                    </a:lnTo>
                    <a:lnTo>
                      <a:pt x="635635" y="46101"/>
                    </a:lnTo>
                    <a:lnTo>
                      <a:pt x="631444" y="34671"/>
                    </a:lnTo>
                    <a:lnTo>
                      <a:pt x="619506" y="29591"/>
                    </a:lnTo>
                    <a:cubicBezTo>
                      <a:pt x="614426" y="29591"/>
                      <a:pt x="608838" y="31496"/>
                      <a:pt x="602869" y="35433"/>
                    </a:cubicBezTo>
                    <a:lnTo>
                      <a:pt x="586105" y="50038"/>
                    </a:lnTo>
                    <a:cubicBezTo>
                      <a:pt x="580771" y="56261"/>
                      <a:pt x="576326" y="62992"/>
                      <a:pt x="572643" y="70358"/>
                    </a:cubicBezTo>
                    <a:lnTo>
                      <a:pt x="568706" y="79756"/>
                    </a:lnTo>
                    <a:lnTo>
                      <a:pt x="565785" y="83312"/>
                    </a:lnTo>
                    <a:lnTo>
                      <a:pt x="560451" y="88900"/>
                    </a:lnTo>
                    <a:cubicBezTo>
                      <a:pt x="557149" y="92837"/>
                      <a:pt x="553339" y="96520"/>
                      <a:pt x="549275" y="100330"/>
                    </a:cubicBezTo>
                    <a:lnTo>
                      <a:pt x="537591" y="108839"/>
                    </a:lnTo>
                    <a:lnTo>
                      <a:pt x="532003" y="110998"/>
                    </a:lnTo>
                    <a:lnTo>
                      <a:pt x="529336" y="107569"/>
                    </a:lnTo>
                    <a:lnTo>
                      <a:pt x="530352" y="102235"/>
                    </a:lnTo>
                    <a:lnTo>
                      <a:pt x="533019" y="95377"/>
                    </a:lnTo>
                    <a:cubicBezTo>
                      <a:pt x="534924" y="90932"/>
                      <a:pt x="537210" y="86360"/>
                      <a:pt x="539877" y="81661"/>
                    </a:cubicBezTo>
                    <a:lnTo>
                      <a:pt x="546481" y="69215"/>
                    </a:lnTo>
                    <a:lnTo>
                      <a:pt x="549402" y="63881"/>
                    </a:lnTo>
                    <a:lnTo>
                      <a:pt x="548640" y="60198"/>
                    </a:lnTo>
                    <a:lnTo>
                      <a:pt x="543306" y="59182"/>
                    </a:lnTo>
                    <a:lnTo>
                      <a:pt x="537972" y="59944"/>
                    </a:lnTo>
                    <a:lnTo>
                      <a:pt x="534543" y="62103"/>
                    </a:lnTo>
                    <a:lnTo>
                      <a:pt x="532130" y="65278"/>
                    </a:lnTo>
                    <a:lnTo>
                      <a:pt x="529717" y="69215"/>
                    </a:lnTo>
                    <a:cubicBezTo>
                      <a:pt x="527431" y="71882"/>
                      <a:pt x="524383" y="75565"/>
                      <a:pt x="520446" y="80391"/>
                    </a:cubicBezTo>
                    <a:lnTo>
                      <a:pt x="507746" y="94361"/>
                    </a:lnTo>
                    <a:cubicBezTo>
                      <a:pt x="503301" y="99187"/>
                      <a:pt x="498983" y="103251"/>
                      <a:pt x="494792" y="106553"/>
                    </a:cubicBezTo>
                    <a:lnTo>
                      <a:pt x="481584" y="113157"/>
                    </a:lnTo>
                    <a:lnTo>
                      <a:pt x="477647" y="108331"/>
                    </a:lnTo>
                    <a:lnTo>
                      <a:pt x="478409" y="102997"/>
                    </a:lnTo>
                    <a:cubicBezTo>
                      <a:pt x="478790" y="101092"/>
                      <a:pt x="479552" y="98806"/>
                      <a:pt x="480822" y="96139"/>
                    </a:cubicBezTo>
                    <a:lnTo>
                      <a:pt x="491998" y="76073"/>
                    </a:lnTo>
                    <a:cubicBezTo>
                      <a:pt x="496951" y="68834"/>
                      <a:pt x="502412" y="61976"/>
                      <a:pt x="508381" y="55626"/>
                    </a:cubicBezTo>
                    <a:lnTo>
                      <a:pt x="525018" y="41021"/>
                    </a:lnTo>
                    <a:cubicBezTo>
                      <a:pt x="530606" y="36957"/>
                      <a:pt x="535686" y="34925"/>
                      <a:pt x="540131" y="34925"/>
                    </a:cubicBezTo>
                    <a:lnTo>
                      <a:pt x="551307" y="43942"/>
                    </a:lnTo>
                    <a:lnTo>
                      <a:pt x="554736" y="47117"/>
                    </a:lnTo>
                    <a:lnTo>
                      <a:pt x="558165" y="43180"/>
                    </a:lnTo>
                    <a:lnTo>
                      <a:pt x="557149" y="40005"/>
                    </a:lnTo>
                    <a:lnTo>
                      <a:pt x="553974" y="36576"/>
                    </a:lnTo>
                    <a:lnTo>
                      <a:pt x="544195" y="30734"/>
                    </a:lnTo>
                    <a:cubicBezTo>
                      <a:pt x="540893" y="29718"/>
                      <a:pt x="537464" y="29210"/>
                      <a:pt x="533908" y="29210"/>
                    </a:cubicBezTo>
                    <a:lnTo>
                      <a:pt x="512699" y="35814"/>
                    </a:lnTo>
                    <a:cubicBezTo>
                      <a:pt x="505460" y="40005"/>
                      <a:pt x="498602" y="45593"/>
                      <a:pt x="492125" y="52451"/>
                    </a:cubicBezTo>
                    <a:lnTo>
                      <a:pt x="475234" y="74168"/>
                    </a:lnTo>
                    <a:lnTo>
                      <a:pt x="473329" y="77724"/>
                    </a:lnTo>
                    <a:lnTo>
                      <a:pt x="473075" y="77978"/>
                    </a:lnTo>
                    <a:lnTo>
                      <a:pt x="468630" y="83820"/>
                    </a:lnTo>
                    <a:lnTo>
                      <a:pt x="463296" y="89408"/>
                    </a:lnTo>
                    <a:cubicBezTo>
                      <a:pt x="459994" y="93345"/>
                      <a:pt x="456184" y="97028"/>
                      <a:pt x="452120" y="100838"/>
                    </a:cubicBezTo>
                    <a:lnTo>
                      <a:pt x="440690" y="109093"/>
                    </a:lnTo>
                    <a:lnTo>
                      <a:pt x="433578" y="111506"/>
                    </a:lnTo>
                    <a:lnTo>
                      <a:pt x="430403" y="108077"/>
                    </a:lnTo>
                    <a:lnTo>
                      <a:pt x="431673" y="102997"/>
                    </a:lnTo>
                    <a:lnTo>
                      <a:pt x="436753" y="92964"/>
                    </a:lnTo>
                    <a:lnTo>
                      <a:pt x="444119" y="81788"/>
                    </a:lnTo>
                    <a:lnTo>
                      <a:pt x="450723" y="72263"/>
                    </a:lnTo>
                    <a:lnTo>
                      <a:pt x="456819" y="61722"/>
                    </a:lnTo>
                    <a:lnTo>
                      <a:pt x="459232" y="51435"/>
                    </a:lnTo>
                    <a:lnTo>
                      <a:pt x="456565" y="43561"/>
                    </a:lnTo>
                    <a:lnTo>
                      <a:pt x="449707" y="39370"/>
                    </a:lnTo>
                    <a:lnTo>
                      <a:pt x="441198" y="36449"/>
                    </a:lnTo>
                    <a:cubicBezTo>
                      <a:pt x="438150" y="35433"/>
                      <a:pt x="435483" y="33909"/>
                      <a:pt x="433070" y="32004"/>
                    </a:cubicBezTo>
                    <a:lnTo>
                      <a:pt x="424434" y="12192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31425" t="-231022" r="-176660" b="-1471143"/>
                </a:stretch>
              </a:blip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115960" y="-76200"/>
              <a:ext cx="9284967" cy="581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43"/>
                </a:lnSpc>
              </a:pPr>
              <a:r>
                <a:rPr lang="en-US" sz="2400" dirty="0" err="1">
                  <a:solidFill>
                    <a:srgbClr val="914191"/>
                  </a:solidFill>
                  <a:latin typeface="Poppins"/>
                  <a:ea typeface="Poppins"/>
                  <a:cs typeface="Poppins"/>
                  <a:sym typeface="Poppins"/>
                </a:rPr>
                <a:t>Campanha</a:t>
              </a:r>
              <a:r>
                <a:rPr lang="en-US" sz="2400" dirty="0">
                  <a:solidFill>
                    <a:srgbClr val="914191"/>
                  </a:solidFill>
                  <a:latin typeface="Poppins"/>
                  <a:ea typeface="Poppins"/>
                  <a:cs typeface="Poppins"/>
                  <a:sym typeface="Poppins"/>
                </a:rPr>
                <a:t> Nacional das </a:t>
              </a:r>
              <a:r>
                <a:rPr lang="en-US" sz="2400" dirty="0" err="1">
                  <a:solidFill>
                    <a:srgbClr val="914191"/>
                  </a:solidFill>
                  <a:latin typeface="Poppins"/>
                  <a:ea typeface="Poppins"/>
                  <a:cs typeface="Poppins"/>
                  <a:sym typeface="Poppins"/>
                </a:rPr>
                <a:t>Mulheres</a:t>
              </a:r>
              <a:r>
                <a:rPr lang="en-US" sz="2400" dirty="0">
                  <a:solidFill>
                    <a:srgbClr val="91419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dirty="0" err="1">
                  <a:solidFill>
                    <a:srgbClr val="914191"/>
                  </a:solidFill>
                  <a:latin typeface="Poppins"/>
                  <a:ea typeface="Poppins"/>
                  <a:cs typeface="Poppins"/>
                  <a:sym typeface="Poppins"/>
                </a:rPr>
                <a:t>Batistas</a:t>
              </a:r>
              <a:endParaRPr lang="en-US" sz="2400" dirty="0">
                <a:solidFill>
                  <a:srgbClr val="91419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594411" y="9492904"/>
            <a:ext cx="2492097" cy="552867"/>
            <a:chOff x="0" y="0"/>
            <a:chExt cx="3322795" cy="737156"/>
          </a:xfrm>
        </p:grpSpPr>
        <p:sp>
          <p:nvSpPr>
            <p:cNvPr id="13" name="Freeform 13"/>
            <p:cNvSpPr/>
            <p:nvPr/>
          </p:nvSpPr>
          <p:spPr>
            <a:xfrm>
              <a:off x="528776" y="210477"/>
              <a:ext cx="475456" cy="526679"/>
            </a:xfrm>
            <a:custGeom>
              <a:avLst/>
              <a:gdLst/>
              <a:ahLst/>
              <a:cxnLst/>
              <a:rect l="l" t="t" r="r" b="b"/>
              <a:pathLst>
                <a:path w="475456" h="526679">
                  <a:moveTo>
                    <a:pt x="0" y="0"/>
                  </a:moveTo>
                  <a:lnTo>
                    <a:pt x="475456" y="0"/>
                  </a:lnTo>
                  <a:lnTo>
                    <a:pt x="475456" y="526679"/>
                  </a:lnTo>
                  <a:lnTo>
                    <a:pt x="0" y="526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133740" y="176375"/>
              <a:ext cx="475532" cy="560781"/>
            </a:xfrm>
            <a:custGeom>
              <a:avLst/>
              <a:gdLst/>
              <a:ahLst/>
              <a:cxnLst/>
              <a:rect l="l" t="t" r="r" b="b"/>
              <a:pathLst>
                <a:path w="475532" h="560781">
                  <a:moveTo>
                    <a:pt x="0" y="0"/>
                  </a:moveTo>
                  <a:lnTo>
                    <a:pt x="475532" y="0"/>
                  </a:lnTo>
                  <a:lnTo>
                    <a:pt x="475532" y="560781"/>
                  </a:lnTo>
                  <a:lnTo>
                    <a:pt x="0" y="560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774751" y="179589"/>
              <a:ext cx="417770" cy="554953"/>
            </a:xfrm>
            <a:custGeom>
              <a:avLst/>
              <a:gdLst/>
              <a:ahLst/>
              <a:cxnLst/>
              <a:rect l="l" t="t" r="r" b="b"/>
              <a:pathLst>
                <a:path w="417770" h="554953">
                  <a:moveTo>
                    <a:pt x="0" y="0"/>
                  </a:moveTo>
                  <a:lnTo>
                    <a:pt x="417770" y="0"/>
                  </a:lnTo>
                  <a:lnTo>
                    <a:pt x="417770" y="554954"/>
                  </a:lnTo>
                  <a:lnTo>
                    <a:pt x="0" y="554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6" name="Group 16"/>
            <p:cNvGrpSpPr/>
            <p:nvPr/>
          </p:nvGrpSpPr>
          <p:grpSpPr>
            <a:xfrm>
              <a:off x="2397755" y="174210"/>
              <a:ext cx="406771" cy="512433"/>
              <a:chOff x="0" y="0"/>
              <a:chExt cx="354368" cy="44641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63500" y="339087"/>
                <a:ext cx="2730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7305" h="31750">
                    <a:moveTo>
                      <a:pt x="18923" y="24511"/>
                    </a:moveTo>
                    <a:cubicBezTo>
                      <a:pt x="20955" y="22479"/>
                      <a:pt x="21844" y="19685"/>
                      <a:pt x="21844" y="16002"/>
                    </a:cubicBezTo>
                    <a:cubicBezTo>
                      <a:pt x="21844" y="12319"/>
                      <a:pt x="20828" y="9398"/>
                      <a:pt x="18923" y="7366"/>
                    </a:cubicBezTo>
                    <a:cubicBezTo>
                      <a:pt x="17018" y="5334"/>
                      <a:pt x="14097" y="4318"/>
                      <a:pt x="10414" y="4318"/>
                    </a:cubicBezTo>
                    <a:lnTo>
                      <a:pt x="5207" y="4318"/>
                    </a:lnTo>
                    <a:lnTo>
                      <a:pt x="5207" y="27559"/>
                    </a:lnTo>
                    <a:lnTo>
                      <a:pt x="10414" y="27559"/>
                    </a:lnTo>
                    <a:cubicBezTo>
                      <a:pt x="14097" y="27559"/>
                      <a:pt x="17018" y="26543"/>
                      <a:pt x="18923" y="24511"/>
                    </a:cubicBezTo>
                    <a:moveTo>
                      <a:pt x="19304" y="1905"/>
                    </a:moveTo>
                    <a:cubicBezTo>
                      <a:pt x="21844" y="3175"/>
                      <a:pt x="23876" y="5080"/>
                      <a:pt x="25273" y="7493"/>
                    </a:cubicBezTo>
                    <a:cubicBezTo>
                      <a:pt x="26670" y="9906"/>
                      <a:pt x="27305" y="12700"/>
                      <a:pt x="27305" y="16002"/>
                    </a:cubicBezTo>
                    <a:cubicBezTo>
                      <a:pt x="27305" y="19304"/>
                      <a:pt x="26670" y="22098"/>
                      <a:pt x="25273" y="24384"/>
                    </a:cubicBezTo>
                    <a:cubicBezTo>
                      <a:pt x="23876" y="26670"/>
                      <a:pt x="21844" y="28575"/>
                      <a:pt x="19304" y="29845"/>
                    </a:cubicBezTo>
                    <a:cubicBezTo>
                      <a:pt x="16764" y="31115"/>
                      <a:pt x="13843" y="31750"/>
                      <a:pt x="10414" y="31750"/>
                    </a:cubicBezTo>
                    <a:lnTo>
                      <a:pt x="0" y="31750"/>
                    </a:lnTo>
                    <a:lnTo>
                      <a:pt x="0" y="0"/>
                    </a:lnTo>
                    <a:lnTo>
                      <a:pt x="10414" y="0"/>
                    </a:lnTo>
                    <a:cubicBezTo>
                      <a:pt x="13843" y="0"/>
                      <a:pt x="16764" y="635"/>
                      <a:pt x="19304" y="1905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94742" y="310386"/>
                <a:ext cx="6731" cy="60579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60579">
                    <a:moveTo>
                      <a:pt x="5969" y="60578"/>
                    </a:moveTo>
                    <a:lnTo>
                      <a:pt x="762" y="60578"/>
                    </a:lnTo>
                    <a:lnTo>
                      <a:pt x="762" y="35305"/>
                    </a:lnTo>
                    <a:lnTo>
                      <a:pt x="5969" y="35305"/>
                    </a:lnTo>
                    <a:close/>
                    <a:moveTo>
                      <a:pt x="1016" y="5842"/>
                    </a:moveTo>
                    <a:lnTo>
                      <a:pt x="0" y="3429"/>
                    </a:lnTo>
                    <a:lnTo>
                      <a:pt x="1016" y="1016"/>
                    </a:lnTo>
                    <a:lnTo>
                      <a:pt x="3429" y="0"/>
                    </a:lnTo>
                    <a:lnTo>
                      <a:pt x="5715" y="1016"/>
                    </a:lnTo>
                    <a:lnTo>
                      <a:pt x="6731" y="3429"/>
                    </a:lnTo>
                    <a:lnTo>
                      <a:pt x="5715" y="5842"/>
                    </a:lnTo>
                    <a:lnTo>
                      <a:pt x="3429" y="673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05917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129666" y="345183"/>
                <a:ext cx="23749" cy="26162"/>
              </a:xfrm>
              <a:custGeom>
                <a:avLst/>
                <a:gdLst/>
                <a:ahLst/>
                <a:cxnLst/>
                <a:rect l="l" t="t" r="r" b="b"/>
                <a:pathLst>
                  <a:path w="23749" h="26162">
                    <a:moveTo>
                      <a:pt x="1397" y="6223"/>
                    </a:moveTo>
                    <a:cubicBezTo>
                      <a:pt x="2413" y="4318"/>
                      <a:pt x="3937" y="2794"/>
                      <a:pt x="5715" y="1651"/>
                    </a:cubicBezTo>
                    <a:cubicBezTo>
                      <a:pt x="7493" y="508"/>
                      <a:pt x="9779" y="0"/>
                      <a:pt x="12065" y="0"/>
                    </a:cubicBezTo>
                    <a:cubicBezTo>
                      <a:pt x="15113" y="0"/>
                      <a:pt x="17653" y="762"/>
                      <a:pt x="19685" y="2159"/>
                    </a:cubicBezTo>
                    <a:cubicBezTo>
                      <a:pt x="21717" y="3556"/>
                      <a:pt x="22987" y="5715"/>
                      <a:pt x="23749" y="8382"/>
                    </a:cubicBezTo>
                    <a:lnTo>
                      <a:pt x="18161" y="8382"/>
                    </a:lnTo>
                    <a:cubicBezTo>
                      <a:pt x="17653" y="7112"/>
                      <a:pt x="17018" y="6096"/>
                      <a:pt x="16002" y="5461"/>
                    </a:cubicBezTo>
                    <a:cubicBezTo>
                      <a:pt x="14986" y="4826"/>
                      <a:pt x="13716" y="4445"/>
                      <a:pt x="12192" y="4445"/>
                    </a:cubicBezTo>
                    <a:cubicBezTo>
                      <a:pt x="10033" y="4445"/>
                      <a:pt x="8382" y="5207"/>
                      <a:pt x="7112" y="6731"/>
                    </a:cubicBezTo>
                    <a:cubicBezTo>
                      <a:pt x="5842" y="8255"/>
                      <a:pt x="5207" y="10414"/>
                      <a:pt x="5207" y="13081"/>
                    </a:cubicBezTo>
                    <a:cubicBezTo>
                      <a:pt x="5207" y="15748"/>
                      <a:pt x="5842" y="17907"/>
                      <a:pt x="7112" y="19431"/>
                    </a:cubicBezTo>
                    <a:cubicBezTo>
                      <a:pt x="8382" y="20955"/>
                      <a:pt x="10033" y="21717"/>
                      <a:pt x="12192" y="21717"/>
                    </a:cubicBezTo>
                    <a:cubicBezTo>
                      <a:pt x="15240" y="21717"/>
                      <a:pt x="17145" y="20447"/>
                      <a:pt x="18161" y="17780"/>
                    </a:cubicBezTo>
                    <a:lnTo>
                      <a:pt x="23749" y="17780"/>
                    </a:lnTo>
                    <a:cubicBezTo>
                      <a:pt x="22987" y="20320"/>
                      <a:pt x="21717" y="22352"/>
                      <a:pt x="19685" y="23876"/>
                    </a:cubicBezTo>
                    <a:cubicBezTo>
                      <a:pt x="17653" y="25400"/>
                      <a:pt x="15113" y="26162"/>
                      <a:pt x="12192" y="26162"/>
                    </a:cubicBezTo>
                    <a:cubicBezTo>
                      <a:pt x="9779" y="26162"/>
                      <a:pt x="7620" y="25654"/>
                      <a:pt x="5842" y="24511"/>
                    </a:cubicBezTo>
                    <a:cubicBezTo>
                      <a:pt x="4064" y="23368"/>
                      <a:pt x="2540" y="21844"/>
                      <a:pt x="1524" y="19939"/>
                    </a:cubicBezTo>
                    <a:cubicBezTo>
                      <a:pt x="508" y="18034"/>
                      <a:pt x="0" y="15748"/>
                      <a:pt x="0" y="13081"/>
                    </a:cubicBezTo>
                    <a:cubicBezTo>
                      <a:pt x="0" y="10414"/>
                      <a:pt x="508" y="8255"/>
                      <a:pt x="1524" y="6223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155447" y="309243"/>
                <a:ext cx="10160" cy="61722"/>
              </a:xfrm>
              <a:custGeom>
                <a:avLst/>
                <a:gdLst/>
                <a:ahLst/>
                <a:cxnLst/>
                <a:rect l="l" t="t" r="r" b="b"/>
                <a:pathLst>
                  <a:path w="10160" h="61722">
                    <a:moveTo>
                      <a:pt x="8001" y="61721"/>
                    </a:moveTo>
                    <a:lnTo>
                      <a:pt x="2794" y="61721"/>
                    </a:lnTo>
                    <a:lnTo>
                      <a:pt x="2794" y="36448"/>
                    </a:lnTo>
                    <a:lnTo>
                      <a:pt x="8001" y="36448"/>
                    </a:lnTo>
                    <a:close/>
                    <a:moveTo>
                      <a:pt x="10160" y="4445"/>
                    </a:moveTo>
                    <a:lnTo>
                      <a:pt x="0" y="9398"/>
                    </a:lnTo>
                    <a:lnTo>
                      <a:pt x="0" y="5588"/>
                    </a:lnTo>
                    <a:lnTo>
                      <a:pt x="10160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169925" y="345183"/>
                <a:ext cx="25781" cy="37719"/>
              </a:xfrm>
              <a:custGeom>
                <a:avLst/>
                <a:gdLst/>
                <a:ahLst/>
                <a:cxnLst/>
                <a:rect l="l" t="t" r="r" b="b"/>
                <a:pathLst>
                  <a:path w="25781" h="37719">
                    <a:moveTo>
                      <a:pt x="19431" y="8509"/>
                    </a:moveTo>
                    <a:cubicBezTo>
                      <a:pt x="18669" y="7239"/>
                      <a:pt x="17780" y="6350"/>
                      <a:pt x="16637" y="5588"/>
                    </a:cubicBezTo>
                    <a:cubicBezTo>
                      <a:pt x="15494" y="4826"/>
                      <a:pt x="14224" y="4572"/>
                      <a:pt x="12827" y="4572"/>
                    </a:cubicBezTo>
                    <a:cubicBezTo>
                      <a:pt x="11430" y="4572"/>
                      <a:pt x="10287" y="4953"/>
                      <a:pt x="9144" y="5588"/>
                    </a:cubicBezTo>
                    <a:cubicBezTo>
                      <a:pt x="8001" y="6223"/>
                      <a:pt x="6985" y="7239"/>
                      <a:pt x="6350" y="8509"/>
                    </a:cubicBezTo>
                    <a:cubicBezTo>
                      <a:pt x="5715" y="9779"/>
                      <a:pt x="5334" y="11303"/>
                      <a:pt x="5334" y="13081"/>
                    </a:cubicBezTo>
                    <a:cubicBezTo>
                      <a:pt x="5334" y="14859"/>
                      <a:pt x="5715" y="16383"/>
                      <a:pt x="6350" y="17653"/>
                    </a:cubicBezTo>
                    <a:cubicBezTo>
                      <a:pt x="6985" y="18923"/>
                      <a:pt x="8001" y="19939"/>
                      <a:pt x="9144" y="20574"/>
                    </a:cubicBezTo>
                    <a:cubicBezTo>
                      <a:pt x="10287" y="21209"/>
                      <a:pt x="11557" y="21590"/>
                      <a:pt x="12827" y="21590"/>
                    </a:cubicBezTo>
                    <a:cubicBezTo>
                      <a:pt x="14097" y="21590"/>
                      <a:pt x="15494" y="21209"/>
                      <a:pt x="16637" y="20574"/>
                    </a:cubicBezTo>
                    <a:cubicBezTo>
                      <a:pt x="17780" y="19939"/>
                      <a:pt x="18796" y="18923"/>
                      <a:pt x="19431" y="17526"/>
                    </a:cubicBezTo>
                    <a:cubicBezTo>
                      <a:pt x="20066" y="16129"/>
                      <a:pt x="20574" y="14732"/>
                      <a:pt x="20574" y="12954"/>
                    </a:cubicBezTo>
                    <a:cubicBezTo>
                      <a:pt x="20574" y="11176"/>
                      <a:pt x="20193" y="9652"/>
                      <a:pt x="19431" y="8382"/>
                    </a:cubicBezTo>
                    <a:moveTo>
                      <a:pt x="8763" y="1143"/>
                    </a:moveTo>
                    <a:cubicBezTo>
                      <a:pt x="10287" y="381"/>
                      <a:pt x="12065" y="0"/>
                      <a:pt x="13970" y="0"/>
                    </a:cubicBezTo>
                    <a:cubicBezTo>
                      <a:pt x="16129" y="0"/>
                      <a:pt x="18161" y="508"/>
                      <a:pt x="19939" y="1651"/>
                    </a:cubicBezTo>
                    <a:cubicBezTo>
                      <a:pt x="21717" y="2794"/>
                      <a:pt x="23114" y="4191"/>
                      <a:pt x="24257" y="6223"/>
                    </a:cubicBezTo>
                    <a:cubicBezTo>
                      <a:pt x="25400" y="8255"/>
                      <a:pt x="25781" y="10414"/>
                      <a:pt x="25781" y="12954"/>
                    </a:cubicBezTo>
                    <a:cubicBezTo>
                      <a:pt x="25781" y="15494"/>
                      <a:pt x="25273" y="17780"/>
                      <a:pt x="24257" y="19812"/>
                    </a:cubicBezTo>
                    <a:cubicBezTo>
                      <a:pt x="23241" y="21844"/>
                      <a:pt x="21844" y="23368"/>
                      <a:pt x="19939" y="24511"/>
                    </a:cubicBezTo>
                    <a:cubicBezTo>
                      <a:pt x="18034" y="25654"/>
                      <a:pt x="16129" y="26162"/>
                      <a:pt x="13970" y="26162"/>
                    </a:cubicBezTo>
                    <a:cubicBezTo>
                      <a:pt x="12065" y="26162"/>
                      <a:pt x="10414" y="25781"/>
                      <a:pt x="8890" y="25019"/>
                    </a:cubicBezTo>
                    <a:cubicBezTo>
                      <a:pt x="7366" y="24257"/>
                      <a:pt x="6223" y="23241"/>
                      <a:pt x="5207" y="22098"/>
                    </a:cubicBezTo>
                    <a:lnTo>
                      <a:pt x="5207" y="37719"/>
                    </a:lnTo>
                    <a:lnTo>
                      <a:pt x="0" y="37719"/>
                    </a:lnTo>
                    <a:lnTo>
                      <a:pt x="0" y="508"/>
                    </a:lnTo>
                    <a:lnTo>
                      <a:pt x="5207" y="508"/>
                    </a:lnTo>
                    <a:lnTo>
                      <a:pt x="5207" y="4191"/>
                    </a:lnTo>
                    <a:cubicBezTo>
                      <a:pt x="6096" y="3048"/>
                      <a:pt x="7239" y="2032"/>
                      <a:pt x="8763" y="1270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200405" y="345691"/>
                <a:ext cx="2298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22987" h="25527">
                    <a:moveTo>
                      <a:pt x="22987" y="0"/>
                    </a:moveTo>
                    <a:lnTo>
                      <a:pt x="22987" y="25146"/>
                    </a:lnTo>
                    <a:lnTo>
                      <a:pt x="17780" y="25146"/>
                    </a:lnTo>
                    <a:lnTo>
                      <a:pt x="17780" y="22225"/>
                    </a:lnTo>
                    <a:cubicBezTo>
                      <a:pt x="16891" y="23241"/>
                      <a:pt x="15875" y="24130"/>
                      <a:pt x="14605" y="24638"/>
                    </a:cubicBezTo>
                    <a:cubicBezTo>
                      <a:pt x="13335" y="25146"/>
                      <a:pt x="11811" y="25527"/>
                      <a:pt x="10414" y="25527"/>
                    </a:cubicBezTo>
                    <a:cubicBezTo>
                      <a:pt x="8382" y="25527"/>
                      <a:pt x="6604" y="25146"/>
                      <a:pt x="5080" y="24257"/>
                    </a:cubicBezTo>
                    <a:cubicBezTo>
                      <a:pt x="3556" y="23368"/>
                      <a:pt x="2286" y="22225"/>
                      <a:pt x="1397" y="20574"/>
                    </a:cubicBezTo>
                    <a:cubicBezTo>
                      <a:pt x="508" y="18923"/>
                      <a:pt x="0" y="17018"/>
                      <a:pt x="0" y="14732"/>
                    </a:cubicBezTo>
                    <a:lnTo>
                      <a:pt x="0" y="0"/>
                    </a:lnTo>
                    <a:lnTo>
                      <a:pt x="5207" y="0"/>
                    </a:lnTo>
                    <a:lnTo>
                      <a:pt x="5207" y="14097"/>
                    </a:lnTo>
                    <a:cubicBezTo>
                      <a:pt x="5207" y="16383"/>
                      <a:pt x="5715" y="18034"/>
                      <a:pt x="6858" y="19304"/>
                    </a:cubicBezTo>
                    <a:cubicBezTo>
                      <a:pt x="8001" y="20574"/>
                      <a:pt x="9525" y="21082"/>
                      <a:pt x="11430" y="21082"/>
                    </a:cubicBezTo>
                    <a:cubicBezTo>
                      <a:pt x="13335" y="21082"/>
                      <a:pt x="14986" y="20447"/>
                      <a:pt x="16002" y="19304"/>
                    </a:cubicBezTo>
                    <a:cubicBezTo>
                      <a:pt x="17018" y="18161"/>
                      <a:pt x="17780" y="16383"/>
                      <a:pt x="17780" y="14097"/>
                    </a:cubicBezTo>
                    <a:lnTo>
                      <a:pt x="17780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229742" y="337055"/>
                <a:ext cx="5207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33909">
                    <a:moveTo>
                      <a:pt x="5207" y="33909"/>
                    </a:moveTo>
                    <a:lnTo>
                      <a:pt x="0" y="33909"/>
                    </a:lnTo>
                    <a:lnTo>
                      <a:pt x="0" y="0"/>
                    </a:lnTo>
                    <a:lnTo>
                      <a:pt x="5207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239648" y="345310"/>
                <a:ext cx="25908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25908" h="26035">
                    <a:moveTo>
                      <a:pt x="19685" y="8509"/>
                    </a:moveTo>
                    <a:cubicBezTo>
                      <a:pt x="18923" y="7239"/>
                      <a:pt x="18034" y="6223"/>
                      <a:pt x="16891" y="5588"/>
                    </a:cubicBezTo>
                    <a:cubicBezTo>
                      <a:pt x="15748" y="4953"/>
                      <a:pt x="14478" y="4572"/>
                      <a:pt x="13081" y="4572"/>
                    </a:cubicBezTo>
                    <a:cubicBezTo>
                      <a:pt x="11684" y="4572"/>
                      <a:pt x="10541" y="4953"/>
                      <a:pt x="9398" y="5588"/>
                    </a:cubicBezTo>
                    <a:cubicBezTo>
                      <a:pt x="8255" y="6223"/>
                      <a:pt x="7366" y="7239"/>
                      <a:pt x="6604" y="8509"/>
                    </a:cubicBezTo>
                    <a:cubicBezTo>
                      <a:pt x="5842" y="9779"/>
                      <a:pt x="5588" y="11303"/>
                      <a:pt x="5588" y="12954"/>
                    </a:cubicBezTo>
                    <a:cubicBezTo>
                      <a:pt x="5588" y="14605"/>
                      <a:pt x="5969" y="16256"/>
                      <a:pt x="6604" y="17526"/>
                    </a:cubicBezTo>
                    <a:cubicBezTo>
                      <a:pt x="7239" y="18796"/>
                      <a:pt x="8255" y="19812"/>
                      <a:pt x="9398" y="20574"/>
                    </a:cubicBezTo>
                    <a:cubicBezTo>
                      <a:pt x="10541" y="21336"/>
                      <a:pt x="11811" y="21590"/>
                      <a:pt x="13081" y="21590"/>
                    </a:cubicBezTo>
                    <a:cubicBezTo>
                      <a:pt x="14351" y="21590"/>
                      <a:pt x="15621" y="21209"/>
                      <a:pt x="16891" y="20574"/>
                    </a:cubicBezTo>
                    <a:cubicBezTo>
                      <a:pt x="18161" y="19939"/>
                      <a:pt x="18923" y="18923"/>
                      <a:pt x="19685" y="17653"/>
                    </a:cubicBezTo>
                    <a:cubicBezTo>
                      <a:pt x="20447" y="16383"/>
                      <a:pt x="20828" y="14859"/>
                      <a:pt x="20828" y="13081"/>
                    </a:cubicBezTo>
                    <a:cubicBezTo>
                      <a:pt x="20828" y="11303"/>
                      <a:pt x="20447" y="9779"/>
                      <a:pt x="19685" y="8509"/>
                    </a:cubicBezTo>
                    <a:moveTo>
                      <a:pt x="1651" y="6223"/>
                    </a:moveTo>
                    <a:cubicBezTo>
                      <a:pt x="2667" y="4318"/>
                      <a:pt x="4191" y="2794"/>
                      <a:pt x="5969" y="1651"/>
                    </a:cubicBezTo>
                    <a:cubicBezTo>
                      <a:pt x="7747" y="508"/>
                      <a:pt x="9779" y="0"/>
                      <a:pt x="11938" y="0"/>
                    </a:cubicBezTo>
                    <a:cubicBezTo>
                      <a:pt x="13970" y="0"/>
                      <a:pt x="15621" y="381"/>
                      <a:pt x="17145" y="1143"/>
                    </a:cubicBezTo>
                    <a:cubicBezTo>
                      <a:pt x="18669" y="1905"/>
                      <a:pt x="19812" y="2921"/>
                      <a:pt x="20701" y="4064"/>
                    </a:cubicBezTo>
                    <a:lnTo>
                      <a:pt x="20701" y="381"/>
                    </a:lnTo>
                    <a:lnTo>
                      <a:pt x="25908" y="381"/>
                    </a:lnTo>
                    <a:lnTo>
                      <a:pt x="25908" y="25654"/>
                    </a:lnTo>
                    <a:lnTo>
                      <a:pt x="20701" y="25654"/>
                    </a:lnTo>
                    <a:lnTo>
                      <a:pt x="20701" y="21844"/>
                    </a:lnTo>
                    <a:cubicBezTo>
                      <a:pt x="19812" y="22987"/>
                      <a:pt x="18542" y="24003"/>
                      <a:pt x="17018" y="24892"/>
                    </a:cubicBezTo>
                    <a:cubicBezTo>
                      <a:pt x="15494" y="25781"/>
                      <a:pt x="13716" y="26035"/>
                      <a:pt x="11811" y="26035"/>
                    </a:cubicBezTo>
                    <a:cubicBezTo>
                      <a:pt x="9652" y="26035"/>
                      <a:pt x="7620" y="25527"/>
                      <a:pt x="5842" y="24384"/>
                    </a:cubicBezTo>
                    <a:cubicBezTo>
                      <a:pt x="4064" y="23241"/>
                      <a:pt x="2667" y="21717"/>
                      <a:pt x="1524" y="19685"/>
                    </a:cubicBezTo>
                    <a:cubicBezTo>
                      <a:pt x="381" y="17653"/>
                      <a:pt x="0" y="15494"/>
                      <a:pt x="0" y="12827"/>
                    </a:cubicBezTo>
                    <a:cubicBezTo>
                      <a:pt x="0" y="10160"/>
                      <a:pt x="508" y="8001"/>
                      <a:pt x="1524" y="6096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270763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67437" y="63500"/>
                <a:ext cx="219201" cy="219327"/>
              </a:xfrm>
              <a:custGeom>
                <a:avLst/>
                <a:gdLst/>
                <a:ahLst/>
                <a:cxnLst/>
                <a:rect l="l" t="t" r="r" b="b"/>
                <a:pathLst>
                  <a:path w="219201" h="219327">
                    <a:moveTo>
                      <a:pt x="109600" y="0"/>
                    </a:moveTo>
                    <a:lnTo>
                      <a:pt x="4826" y="0"/>
                    </a:lnTo>
                    <a:cubicBezTo>
                      <a:pt x="2159" y="0"/>
                      <a:pt x="0" y="2158"/>
                      <a:pt x="0" y="4825"/>
                    </a:cubicBezTo>
                    <a:lnTo>
                      <a:pt x="0" y="66674"/>
                    </a:lnTo>
                    <a:cubicBezTo>
                      <a:pt x="0" y="69976"/>
                      <a:pt x="1397" y="73278"/>
                      <a:pt x="3810" y="75564"/>
                    </a:cubicBezTo>
                    <a:cubicBezTo>
                      <a:pt x="10795" y="82168"/>
                      <a:pt x="24892" y="96011"/>
                      <a:pt x="31496" y="102361"/>
                    </a:cubicBezTo>
                    <a:cubicBezTo>
                      <a:pt x="33401" y="104266"/>
                      <a:pt x="36448" y="104266"/>
                      <a:pt x="38353" y="102361"/>
                    </a:cubicBezTo>
                    <a:lnTo>
                      <a:pt x="61467" y="79247"/>
                    </a:lnTo>
                    <a:cubicBezTo>
                      <a:pt x="88137" y="52577"/>
                      <a:pt x="131317" y="52577"/>
                      <a:pt x="157987" y="79247"/>
                    </a:cubicBezTo>
                    <a:lnTo>
                      <a:pt x="184911" y="106171"/>
                    </a:lnTo>
                    <a:cubicBezTo>
                      <a:pt x="186816" y="108076"/>
                      <a:pt x="186816" y="111124"/>
                      <a:pt x="184911" y="113029"/>
                    </a:cubicBezTo>
                    <a:lnTo>
                      <a:pt x="157987" y="139952"/>
                    </a:lnTo>
                    <a:cubicBezTo>
                      <a:pt x="131317" y="166622"/>
                      <a:pt x="88137" y="166622"/>
                      <a:pt x="61467" y="139952"/>
                    </a:cubicBezTo>
                    <a:lnTo>
                      <a:pt x="38353" y="116966"/>
                    </a:lnTo>
                    <a:cubicBezTo>
                      <a:pt x="36448" y="115061"/>
                      <a:pt x="33401" y="115061"/>
                      <a:pt x="31496" y="116966"/>
                    </a:cubicBezTo>
                    <a:cubicBezTo>
                      <a:pt x="25273" y="123189"/>
                      <a:pt x="11938" y="136142"/>
                      <a:pt x="4699" y="143000"/>
                    </a:cubicBezTo>
                    <a:cubicBezTo>
                      <a:pt x="1651" y="145794"/>
                      <a:pt x="0" y="149731"/>
                      <a:pt x="0" y="153922"/>
                    </a:cubicBezTo>
                    <a:lnTo>
                      <a:pt x="0" y="214501"/>
                    </a:lnTo>
                    <a:cubicBezTo>
                      <a:pt x="0" y="217168"/>
                      <a:pt x="2159" y="219327"/>
                      <a:pt x="4826" y="219327"/>
                    </a:cubicBezTo>
                    <a:lnTo>
                      <a:pt x="109600" y="219327"/>
                    </a:lnTo>
                    <a:cubicBezTo>
                      <a:pt x="170179" y="219327"/>
                      <a:pt x="219201" y="170305"/>
                      <a:pt x="219201" y="109727"/>
                    </a:cubicBezTo>
                    <a:cubicBezTo>
                      <a:pt x="219201" y="49148"/>
                      <a:pt x="170179" y="0"/>
                      <a:pt x="109600" y="0"/>
                    </a:cubicBezTo>
                  </a:path>
                </a:pathLst>
              </a:custGeom>
              <a:solidFill>
                <a:srgbClr val="AD59AB"/>
              </a:solidFill>
            </p:spPr>
          </p:sp>
        </p:grpSp>
        <p:sp>
          <p:nvSpPr>
            <p:cNvPr id="28" name="Freeform 28"/>
            <p:cNvSpPr/>
            <p:nvPr/>
          </p:nvSpPr>
          <p:spPr>
            <a:xfrm>
              <a:off x="0" y="0"/>
              <a:ext cx="528776" cy="727835"/>
            </a:xfrm>
            <a:custGeom>
              <a:avLst/>
              <a:gdLst/>
              <a:ahLst/>
              <a:cxnLst/>
              <a:rect l="l" t="t" r="r" b="b"/>
              <a:pathLst>
                <a:path w="528776" h="727835">
                  <a:moveTo>
                    <a:pt x="0" y="0"/>
                  </a:moveTo>
                  <a:lnTo>
                    <a:pt x="528776" y="0"/>
                  </a:lnTo>
                  <a:lnTo>
                    <a:pt x="528776" y="727835"/>
                  </a:lnTo>
                  <a:lnTo>
                    <a:pt x="0" y="72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8736" r="-18736"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2915095" y="228529"/>
              <a:ext cx="407700" cy="407700"/>
            </a:xfrm>
            <a:custGeom>
              <a:avLst/>
              <a:gdLst/>
              <a:ahLst/>
              <a:cxnLst/>
              <a:rect l="l" t="t" r="r" b="b"/>
              <a:pathLst>
                <a:path w="407700" h="407700">
                  <a:moveTo>
                    <a:pt x="0" y="0"/>
                  </a:moveTo>
                  <a:lnTo>
                    <a:pt x="407700" y="0"/>
                  </a:lnTo>
                  <a:lnTo>
                    <a:pt x="407700" y="407701"/>
                  </a:lnTo>
                  <a:lnTo>
                    <a:pt x="0" y="407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2AABA32A-67C5-322A-BE01-E66A0FD0A547}"/>
              </a:ext>
            </a:extLst>
          </p:cNvPr>
          <p:cNvSpPr txBox="1"/>
          <p:nvPr/>
        </p:nvSpPr>
        <p:spPr>
          <a:xfrm>
            <a:off x="10946211" y="8343900"/>
            <a:ext cx="46482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1900" noProof="0" dirty="0">
                <a:solidFill>
                  <a:srgbClr val="91419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Formando Discípulas.</a:t>
            </a:r>
          </a:p>
          <a:p>
            <a:pPr algn="r"/>
            <a:r>
              <a:rPr lang="pt-BR" sz="1900" noProof="0" dirty="0">
                <a:solidFill>
                  <a:srgbClr val="91419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Fortalecendo a Educação Cristã.</a:t>
            </a:r>
          </a:p>
          <a:p>
            <a:pPr algn="r"/>
            <a:r>
              <a:rPr lang="pt-BR" sz="1900" noProof="0" dirty="0">
                <a:solidFill>
                  <a:srgbClr val="91419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Multiplicando o Reino.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8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76003" y="4109479"/>
            <a:ext cx="8935994" cy="1034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5"/>
              </a:lnSpc>
            </a:pPr>
            <a:r>
              <a:rPr lang="en-US" sz="7804" b="1">
                <a:solidFill>
                  <a:srgbClr val="AD59AB"/>
                </a:solidFill>
                <a:latin typeface="Poppins Bold"/>
                <a:ea typeface="Poppins Bold"/>
                <a:cs typeface="Poppins Bold"/>
                <a:sym typeface="Poppins Bold"/>
              </a:rPr>
              <a:t>AGRADECIMENTO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672191" y="5582267"/>
            <a:ext cx="4943618" cy="722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9"/>
              </a:lnSpc>
            </a:pPr>
            <a:r>
              <a:rPr lang="en-US" sz="3999">
                <a:solidFill>
                  <a:srgbClr val="AD59AB"/>
                </a:solidFill>
                <a:latin typeface="Poppins"/>
                <a:ea typeface="Poppins"/>
                <a:cs typeface="Poppins"/>
                <a:sym typeface="Poppins"/>
              </a:rPr>
              <a:t>MAIS TEXTO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9505950"/>
            <a:ext cx="16230600" cy="540258"/>
            <a:chOff x="0" y="0"/>
            <a:chExt cx="21640800" cy="720344"/>
          </a:xfrm>
        </p:grpSpPr>
        <p:sp>
          <p:nvSpPr>
            <p:cNvPr id="5" name="TextBox 5"/>
            <p:cNvSpPr txBox="1"/>
            <p:nvPr/>
          </p:nvSpPr>
          <p:spPr>
            <a:xfrm>
              <a:off x="0" y="-19050"/>
              <a:ext cx="13089752" cy="3837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6"/>
                </a:lnSpc>
              </a:pPr>
              <a:r>
                <a:rPr lang="en-US" sz="1800" b="1" spc="-36">
                  <a:solidFill>
                    <a:srgbClr val="AD59AB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MULHERESBATISTAS.ORG.BR/CAMPANHANACIONAL2026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3474895" y="-19050"/>
              <a:ext cx="8165905" cy="7393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106"/>
                </a:lnSpc>
              </a:pPr>
              <a:r>
                <a:rPr lang="en-US" sz="1800" b="1" spc="-36">
                  <a:solidFill>
                    <a:srgbClr val="AD59AB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@MULHERESBATISTASMB | CAMPANHANACIONAL@MB.ORG.BR</a:t>
              </a:r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9277350"/>
            <a:ext cx="16230600" cy="0"/>
          </a:xfrm>
          <a:prstGeom prst="line">
            <a:avLst/>
          </a:prstGeom>
          <a:ln w="38100" cap="flat">
            <a:solidFill>
              <a:srgbClr val="AD59A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-2071880" y="2186860"/>
            <a:ext cx="12897830" cy="18252383"/>
            <a:chOff x="0" y="0"/>
            <a:chExt cx="2682240" cy="379577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82240" cy="3795776"/>
            </a:xfrm>
            <a:custGeom>
              <a:avLst/>
              <a:gdLst/>
              <a:ahLst/>
              <a:cxnLst/>
              <a:rect l="l" t="t" r="r" b="b"/>
              <a:pathLst>
                <a:path w="2682240" h="3795776">
                  <a:moveTo>
                    <a:pt x="0" y="0"/>
                  </a:moveTo>
                  <a:lnTo>
                    <a:pt x="2682240" y="0"/>
                  </a:lnTo>
                  <a:lnTo>
                    <a:pt x="2682240" y="3795776"/>
                  </a:lnTo>
                  <a:lnTo>
                    <a:pt x="0" y="3795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6000"/>
              </a:blip>
              <a:stretch>
                <a:fillRect t="-107" r="-303" b="-10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5612840" y="204698"/>
            <a:ext cx="2492097" cy="552867"/>
            <a:chOff x="0" y="0"/>
            <a:chExt cx="3322795" cy="737156"/>
          </a:xfrm>
        </p:grpSpPr>
        <p:sp>
          <p:nvSpPr>
            <p:cNvPr id="11" name="Freeform 11"/>
            <p:cNvSpPr/>
            <p:nvPr/>
          </p:nvSpPr>
          <p:spPr>
            <a:xfrm>
              <a:off x="528776" y="210477"/>
              <a:ext cx="475456" cy="526679"/>
            </a:xfrm>
            <a:custGeom>
              <a:avLst/>
              <a:gdLst/>
              <a:ahLst/>
              <a:cxnLst/>
              <a:rect l="l" t="t" r="r" b="b"/>
              <a:pathLst>
                <a:path w="475456" h="526679">
                  <a:moveTo>
                    <a:pt x="0" y="0"/>
                  </a:moveTo>
                  <a:lnTo>
                    <a:pt x="475456" y="0"/>
                  </a:lnTo>
                  <a:lnTo>
                    <a:pt x="475456" y="526679"/>
                  </a:lnTo>
                  <a:lnTo>
                    <a:pt x="0" y="526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133740" y="176375"/>
              <a:ext cx="475532" cy="560781"/>
            </a:xfrm>
            <a:custGeom>
              <a:avLst/>
              <a:gdLst/>
              <a:ahLst/>
              <a:cxnLst/>
              <a:rect l="l" t="t" r="r" b="b"/>
              <a:pathLst>
                <a:path w="475532" h="560781">
                  <a:moveTo>
                    <a:pt x="0" y="0"/>
                  </a:moveTo>
                  <a:lnTo>
                    <a:pt x="475532" y="0"/>
                  </a:lnTo>
                  <a:lnTo>
                    <a:pt x="475532" y="560781"/>
                  </a:lnTo>
                  <a:lnTo>
                    <a:pt x="0" y="560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1774751" y="179589"/>
              <a:ext cx="417770" cy="554953"/>
            </a:xfrm>
            <a:custGeom>
              <a:avLst/>
              <a:gdLst/>
              <a:ahLst/>
              <a:cxnLst/>
              <a:rect l="l" t="t" r="r" b="b"/>
              <a:pathLst>
                <a:path w="417770" h="554953">
                  <a:moveTo>
                    <a:pt x="0" y="0"/>
                  </a:moveTo>
                  <a:lnTo>
                    <a:pt x="417770" y="0"/>
                  </a:lnTo>
                  <a:lnTo>
                    <a:pt x="417770" y="554954"/>
                  </a:lnTo>
                  <a:lnTo>
                    <a:pt x="0" y="554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4" name="Group 14"/>
            <p:cNvGrpSpPr/>
            <p:nvPr/>
          </p:nvGrpSpPr>
          <p:grpSpPr>
            <a:xfrm>
              <a:off x="2397755" y="174210"/>
              <a:ext cx="406771" cy="512433"/>
              <a:chOff x="0" y="0"/>
              <a:chExt cx="354368" cy="44641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63500" y="339087"/>
                <a:ext cx="2730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7305" h="31750">
                    <a:moveTo>
                      <a:pt x="18923" y="24511"/>
                    </a:moveTo>
                    <a:cubicBezTo>
                      <a:pt x="20955" y="22479"/>
                      <a:pt x="21844" y="19685"/>
                      <a:pt x="21844" y="16002"/>
                    </a:cubicBezTo>
                    <a:cubicBezTo>
                      <a:pt x="21844" y="12319"/>
                      <a:pt x="20828" y="9398"/>
                      <a:pt x="18923" y="7366"/>
                    </a:cubicBezTo>
                    <a:cubicBezTo>
                      <a:pt x="17018" y="5334"/>
                      <a:pt x="14097" y="4318"/>
                      <a:pt x="10414" y="4318"/>
                    </a:cubicBezTo>
                    <a:lnTo>
                      <a:pt x="5207" y="4318"/>
                    </a:lnTo>
                    <a:lnTo>
                      <a:pt x="5207" y="27559"/>
                    </a:lnTo>
                    <a:lnTo>
                      <a:pt x="10414" y="27559"/>
                    </a:lnTo>
                    <a:cubicBezTo>
                      <a:pt x="14097" y="27559"/>
                      <a:pt x="17018" y="26543"/>
                      <a:pt x="18923" y="24511"/>
                    </a:cubicBezTo>
                    <a:moveTo>
                      <a:pt x="19304" y="1905"/>
                    </a:moveTo>
                    <a:cubicBezTo>
                      <a:pt x="21844" y="3175"/>
                      <a:pt x="23876" y="5080"/>
                      <a:pt x="25273" y="7493"/>
                    </a:cubicBezTo>
                    <a:cubicBezTo>
                      <a:pt x="26670" y="9906"/>
                      <a:pt x="27305" y="12700"/>
                      <a:pt x="27305" y="16002"/>
                    </a:cubicBezTo>
                    <a:cubicBezTo>
                      <a:pt x="27305" y="19304"/>
                      <a:pt x="26670" y="22098"/>
                      <a:pt x="25273" y="24384"/>
                    </a:cubicBezTo>
                    <a:cubicBezTo>
                      <a:pt x="23876" y="26670"/>
                      <a:pt x="21844" y="28575"/>
                      <a:pt x="19304" y="29845"/>
                    </a:cubicBezTo>
                    <a:cubicBezTo>
                      <a:pt x="16764" y="31115"/>
                      <a:pt x="13843" y="31750"/>
                      <a:pt x="10414" y="31750"/>
                    </a:cubicBezTo>
                    <a:lnTo>
                      <a:pt x="0" y="31750"/>
                    </a:lnTo>
                    <a:lnTo>
                      <a:pt x="0" y="0"/>
                    </a:lnTo>
                    <a:lnTo>
                      <a:pt x="10414" y="0"/>
                    </a:lnTo>
                    <a:cubicBezTo>
                      <a:pt x="13843" y="0"/>
                      <a:pt x="16764" y="635"/>
                      <a:pt x="19304" y="1905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94742" y="310386"/>
                <a:ext cx="6731" cy="60579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60579">
                    <a:moveTo>
                      <a:pt x="5969" y="60578"/>
                    </a:moveTo>
                    <a:lnTo>
                      <a:pt x="762" y="60578"/>
                    </a:lnTo>
                    <a:lnTo>
                      <a:pt x="762" y="35305"/>
                    </a:lnTo>
                    <a:lnTo>
                      <a:pt x="5969" y="35305"/>
                    </a:lnTo>
                    <a:close/>
                    <a:moveTo>
                      <a:pt x="1016" y="5842"/>
                    </a:moveTo>
                    <a:lnTo>
                      <a:pt x="0" y="3429"/>
                    </a:lnTo>
                    <a:lnTo>
                      <a:pt x="1016" y="1016"/>
                    </a:lnTo>
                    <a:lnTo>
                      <a:pt x="3429" y="0"/>
                    </a:lnTo>
                    <a:lnTo>
                      <a:pt x="5715" y="1016"/>
                    </a:lnTo>
                    <a:lnTo>
                      <a:pt x="6731" y="3429"/>
                    </a:lnTo>
                    <a:lnTo>
                      <a:pt x="5715" y="5842"/>
                    </a:lnTo>
                    <a:lnTo>
                      <a:pt x="3429" y="673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05917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129666" y="345183"/>
                <a:ext cx="23749" cy="26162"/>
              </a:xfrm>
              <a:custGeom>
                <a:avLst/>
                <a:gdLst/>
                <a:ahLst/>
                <a:cxnLst/>
                <a:rect l="l" t="t" r="r" b="b"/>
                <a:pathLst>
                  <a:path w="23749" h="26162">
                    <a:moveTo>
                      <a:pt x="1397" y="6223"/>
                    </a:moveTo>
                    <a:cubicBezTo>
                      <a:pt x="2413" y="4318"/>
                      <a:pt x="3937" y="2794"/>
                      <a:pt x="5715" y="1651"/>
                    </a:cubicBezTo>
                    <a:cubicBezTo>
                      <a:pt x="7493" y="508"/>
                      <a:pt x="9779" y="0"/>
                      <a:pt x="12065" y="0"/>
                    </a:cubicBezTo>
                    <a:cubicBezTo>
                      <a:pt x="15113" y="0"/>
                      <a:pt x="17653" y="762"/>
                      <a:pt x="19685" y="2159"/>
                    </a:cubicBezTo>
                    <a:cubicBezTo>
                      <a:pt x="21717" y="3556"/>
                      <a:pt x="22987" y="5715"/>
                      <a:pt x="23749" y="8382"/>
                    </a:cubicBezTo>
                    <a:lnTo>
                      <a:pt x="18161" y="8382"/>
                    </a:lnTo>
                    <a:cubicBezTo>
                      <a:pt x="17653" y="7112"/>
                      <a:pt x="17018" y="6096"/>
                      <a:pt x="16002" y="5461"/>
                    </a:cubicBezTo>
                    <a:cubicBezTo>
                      <a:pt x="14986" y="4826"/>
                      <a:pt x="13716" y="4445"/>
                      <a:pt x="12192" y="4445"/>
                    </a:cubicBezTo>
                    <a:cubicBezTo>
                      <a:pt x="10033" y="4445"/>
                      <a:pt x="8382" y="5207"/>
                      <a:pt x="7112" y="6731"/>
                    </a:cubicBezTo>
                    <a:cubicBezTo>
                      <a:pt x="5842" y="8255"/>
                      <a:pt x="5207" y="10414"/>
                      <a:pt x="5207" y="13081"/>
                    </a:cubicBezTo>
                    <a:cubicBezTo>
                      <a:pt x="5207" y="15748"/>
                      <a:pt x="5842" y="17907"/>
                      <a:pt x="7112" y="19431"/>
                    </a:cubicBezTo>
                    <a:cubicBezTo>
                      <a:pt x="8382" y="20955"/>
                      <a:pt x="10033" y="21717"/>
                      <a:pt x="12192" y="21717"/>
                    </a:cubicBezTo>
                    <a:cubicBezTo>
                      <a:pt x="15240" y="21717"/>
                      <a:pt x="17145" y="20447"/>
                      <a:pt x="18161" y="17780"/>
                    </a:cubicBezTo>
                    <a:lnTo>
                      <a:pt x="23749" y="17780"/>
                    </a:lnTo>
                    <a:cubicBezTo>
                      <a:pt x="22987" y="20320"/>
                      <a:pt x="21717" y="22352"/>
                      <a:pt x="19685" y="23876"/>
                    </a:cubicBezTo>
                    <a:cubicBezTo>
                      <a:pt x="17653" y="25400"/>
                      <a:pt x="15113" y="26162"/>
                      <a:pt x="12192" y="26162"/>
                    </a:cubicBezTo>
                    <a:cubicBezTo>
                      <a:pt x="9779" y="26162"/>
                      <a:pt x="7620" y="25654"/>
                      <a:pt x="5842" y="24511"/>
                    </a:cubicBezTo>
                    <a:cubicBezTo>
                      <a:pt x="4064" y="23368"/>
                      <a:pt x="2540" y="21844"/>
                      <a:pt x="1524" y="19939"/>
                    </a:cubicBezTo>
                    <a:cubicBezTo>
                      <a:pt x="508" y="18034"/>
                      <a:pt x="0" y="15748"/>
                      <a:pt x="0" y="13081"/>
                    </a:cubicBezTo>
                    <a:cubicBezTo>
                      <a:pt x="0" y="10414"/>
                      <a:pt x="508" y="8255"/>
                      <a:pt x="1524" y="6223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55447" y="309243"/>
                <a:ext cx="10160" cy="61722"/>
              </a:xfrm>
              <a:custGeom>
                <a:avLst/>
                <a:gdLst/>
                <a:ahLst/>
                <a:cxnLst/>
                <a:rect l="l" t="t" r="r" b="b"/>
                <a:pathLst>
                  <a:path w="10160" h="61722">
                    <a:moveTo>
                      <a:pt x="8001" y="61721"/>
                    </a:moveTo>
                    <a:lnTo>
                      <a:pt x="2794" y="61721"/>
                    </a:lnTo>
                    <a:lnTo>
                      <a:pt x="2794" y="36448"/>
                    </a:lnTo>
                    <a:lnTo>
                      <a:pt x="8001" y="36448"/>
                    </a:lnTo>
                    <a:close/>
                    <a:moveTo>
                      <a:pt x="10160" y="4445"/>
                    </a:moveTo>
                    <a:lnTo>
                      <a:pt x="0" y="9398"/>
                    </a:lnTo>
                    <a:lnTo>
                      <a:pt x="0" y="5588"/>
                    </a:lnTo>
                    <a:lnTo>
                      <a:pt x="10160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169925" y="345183"/>
                <a:ext cx="25781" cy="37719"/>
              </a:xfrm>
              <a:custGeom>
                <a:avLst/>
                <a:gdLst/>
                <a:ahLst/>
                <a:cxnLst/>
                <a:rect l="l" t="t" r="r" b="b"/>
                <a:pathLst>
                  <a:path w="25781" h="37719">
                    <a:moveTo>
                      <a:pt x="19431" y="8509"/>
                    </a:moveTo>
                    <a:cubicBezTo>
                      <a:pt x="18669" y="7239"/>
                      <a:pt x="17780" y="6350"/>
                      <a:pt x="16637" y="5588"/>
                    </a:cubicBezTo>
                    <a:cubicBezTo>
                      <a:pt x="15494" y="4826"/>
                      <a:pt x="14224" y="4572"/>
                      <a:pt x="12827" y="4572"/>
                    </a:cubicBezTo>
                    <a:cubicBezTo>
                      <a:pt x="11430" y="4572"/>
                      <a:pt x="10287" y="4953"/>
                      <a:pt x="9144" y="5588"/>
                    </a:cubicBezTo>
                    <a:cubicBezTo>
                      <a:pt x="8001" y="6223"/>
                      <a:pt x="6985" y="7239"/>
                      <a:pt x="6350" y="8509"/>
                    </a:cubicBezTo>
                    <a:cubicBezTo>
                      <a:pt x="5715" y="9779"/>
                      <a:pt x="5334" y="11303"/>
                      <a:pt x="5334" y="13081"/>
                    </a:cubicBezTo>
                    <a:cubicBezTo>
                      <a:pt x="5334" y="14859"/>
                      <a:pt x="5715" y="16383"/>
                      <a:pt x="6350" y="17653"/>
                    </a:cubicBezTo>
                    <a:cubicBezTo>
                      <a:pt x="6985" y="18923"/>
                      <a:pt x="8001" y="19939"/>
                      <a:pt x="9144" y="20574"/>
                    </a:cubicBezTo>
                    <a:cubicBezTo>
                      <a:pt x="10287" y="21209"/>
                      <a:pt x="11557" y="21590"/>
                      <a:pt x="12827" y="21590"/>
                    </a:cubicBezTo>
                    <a:cubicBezTo>
                      <a:pt x="14097" y="21590"/>
                      <a:pt x="15494" y="21209"/>
                      <a:pt x="16637" y="20574"/>
                    </a:cubicBezTo>
                    <a:cubicBezTo>
                      <a:pt x="17780" y="19939"/>
                      <a:pt x="18796" y="18923"/>
                      <a:pt x="19431" y="17526"/>
                    </a:cubicBezTo>
                    <a:cubicBezTo>
                      <a:pt x="20066" y="16129"/>
                      <a:pt x="20574" y="14732"/>
                      <a:pt x="20574" y="12954"/>
                    </a:cubicBezTo>
                    <a:cubicBezTo>
                      <a:pt x="20574" y="11176"/>
                      <a:pt x="20193" y="9652"/>
                      <a:pt x="19431" y="8382"/>
                    </a:cubicBezTo>
                    <a:moveTo>
                      <a:pt x="8763" y="1143"/>
                    </a:moveTo>
                    <a:cubicBezTo>
                      <a:pt x="10287" y="381"/>
                      <a:pt x="12065" y="0"/>
                      <a:pt x="13970" y="0"/>
                    </a:cubicBezTo>
                    <a:cubicBezTo>
                      <a:pt x="16129" y="0"/>
                      <a:pt x="18161" y="508"/>
                      <a:pt x="19939" y="1651"/>
                    </a:cubicBezTo>
                    <a:cubicBezTo>
                      <a:pt x="21717" y="2794"/>
                      <a:pt x="23114" y="4191"/>
                      <a:pt x="24257" y="6223"/>
                    </a:cubicBezTo>
                    <a:cubicBezTo>
                      <a:pt x="25400" y="8255"/>
                      <a:pt x="25781" y="10414"/>
                      <a:pt x="25781" y="12954"/>
                    </a:cubicBezTo>
                    <a:cubicBezTo>
                      <a:pt x="25781" y="15494"/>
                      <a:pt x="25273" y="17780"/>
                      <a:pt x="24257" y="19812"/>
                    </a:cubicBezTo>
                    <a:cubicBezTo>
                      <a:pt x="23241" y="21844"/>
                      <a:pt x="21844" y="23368"/>
                      <a:pt x="19939" y="24511"/>
                    </a:cubicBezTo>
                    <a:cubicBezTo>
                      <a:pt x="18034" y="25654"/>
                      <a:pt x="16129" y="26162"/>
                      <a:pt x="13970" y="26162"/>
                    </a:cubicBezTo>
                    <a:cubicBezTo>
                      <a:pt x="12065" y="26162"/>
                      <a:pt x="10414" y="25781"/>
                      <a:pt x="8890" y="25019"/>
                    </a:cubicBezTo>
                    <a:cubicBezTo>
                      <a:pt x="7366" y="24257"/>
                      <a:pt x="6223" y="23241"/>
                      <a:pt x="5207" y="22098"/>
                    </a:cubicBezTo>
                    <a:lnTo>
                      <a:pt x="5207" y="37719"/>
                    </a:lnTo>
                    <a:lnTo>
                      <a:pt x="0" y="37719"/>
                    </a:lnTo>
                    <a:lnTo>
                      <a:pt x="0" y="508"/>
                    </a:lnTo>
                    <a:lnTo>
                      <a:pt x="5207" y="508"/>
                    </a:lnTo>
                    <a:lnTo>
                      <a:pt x="5207" y="4191"/>
                    </a:lnTo>
                    <a:cubicBezTo>
                      <a:pt x="6096" y="3048"/>
                      <a:pt x="7239" y="2032"/>
                      <a:pt x="8763" y="1270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200405" y="345691"/>
                <a:ext cx="2298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22987" h="25527">
                    <a:moveTo>
                      <a:pt x="22987" y="0"/>
                    </a:moveTo>
                    <a:lnTo>
                      <a:pt x="22987" y="25146"/>
                    </a:lnTo>
                    <a:lnTo>
                      <a:pt x="17780" y="25146"/>
                    </a:lnTo>
                    <a:lnTo>
                      <a:pt x="17780" y="22225"/>
                    </a:lnTo>
                    <a:cubicBezTo>
                      <a:pt x="16891" y="23241"/>
                      <a:pt x="15875" y="24130"/>
                      <a:pt x="14605" y="24638"/>
                    </a:cubicBezTo>
                    <a:cubicBezTo>
                      <a:pt x="13335" y="25146"/>
                      <a:pt x="11811" y="25527"/>
                      <a:pt x="10414" y="25527"/>
                    </a:cubicBezTo>
                    <a:cubicBezTo>
                      <a:pt x="8382" y="25527"/>
                      <a:pt x="6604" y="25146"/>
                      <a:pt x="5080" y="24257"/>
                    </a:cubicBezTo>
                    <a:cubicBezTo>
                      <a:pt x="3556" y="23368"/>
                      <a:pt x="2286" y="22225"/>
                      <a:pt x="1397" y="20574"/>
                    </a:cubicBezTo>
                    <a:cubicBezTo>
                      <a:pt x="508" y="18923"/>
                      <a:pt x="0" y="17018"/>
                      <a:pt x="0" y="14732"/>
                    </a:cubicBezTo>
                    <a:lnTo>
                      <a:pt x="0" y="0"/>
                    </a:lnTo>
                    <a:lnTo>
                      <a:pt x="5207" y="0"/>
                    </a:lnTo>
                    <a:lnTo>
                      <a:pt x="5207" y="14097"/>
                    </a:lnTo>
                    <a:cubicBezTo>
                      <a:pt x="5207" y="16383"/>
                      <a:pt x="5715" y="18034"/>
                      <a:pt x="6858" y="19304"/>
                    </a:cubicBezTo>
                    <a:cubicBezTo>
                      <a:pt x="8001" y="20574"/>
                      <a:pt x="9525" y="21082"/>
                      <a:pt x="11430" y="21082"/>
                    </a:cubicBezTo>
                    <a:cubicBezTo>
                      <a:pt x="13335" y="21082"/>
                      <a:pt x="14986" y="20447"/>
                      <a:pt x="16002" y="19304"/>
                    </a:cubicBezTo>
                    <a:cubicBezTo>
                      <a:pt x="17018" y="18161"/>
                      <a:pt x="17780" y="16383"/>
                      <a:pt x="17780" y="14097"/>
                    </a:cubicBezTo>
                    <a:lnTo>
                      <a:pt x="17780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229742" y="337055"/>
                <a:ext cx="5207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33909">
                    <a:moveTo>
                      <a:pt x="5207" y="33909"/>
                    </a:moveTo>
                    <a:lnTo>
                      <a:pt x="0" y="33909"/>
                    </a:lnTo>
                    <a:lnTo>
                      <a:pt x="0" y="0"/>
                    </a:lnTo>
                    <a:lnTo>
                      <a:pt x="5207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239648" y="345310"/>
                <a:ext cx="25908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25908" h="26035">
                    <a:moveTo>
                      <a:pt x="19685" y="8509"/>
                    </a:moveTo>
                    <a:cubicBezTo>
                      <a:pt x="18923" y="7239"/>
                      <a:pt x="18034" y="6223"/>
                      <a:pt x="16891" y="5588"/>
                    </a:cubicBezTo>
                    <a:cubicBezTo>
                      <a:pt x="15748" y="4953"/>
                      <a:pt x="14478" y="4572"/>
                      <a:pt x="13081" y="4572"/>
                    </a:cubicBezTo>
                    <a:cubicBezTo>
                      <a:pt x="11684" y="4572"/>
                      <a:pt x="10541" y="4953"/>
                      <a:pt x="9398" y="5588"/>
                    </a:cubicBezTo>
                    <a:cubicBezTo>
                      <a:pt x="8255" y="6223"/>
                      <a:pt x="7366" y="7239"/>
                      <a:pt x="6604" y="8509"/>
                    </a:cubicBezTo>
                    <a:cubicBezTo>
                      <a:pt x="5842" y="9779"/>
                      <a:pt x="5588" y="11303"/>
                      <a:pt x="5588" y="12954"/>
                    </a:cubicBezTo>
                    <a:cubicBezTo>
                      <a:pt x="5588" y="14605"/>
                      <a:pt x="5969" y="16256"/>
                      <a:pt x="6604" y="17526"/>
                    </a:cubicBezTo>
                    <a:cubicBezTo>
                      <a:pt x="7239" y="18796"/>
                      <a:pt x="8255" y="19812"/>
                      <a:pt x="9398" y="20574"/>
                    </a:cubicBezTo>
                    <a:cubicBezTo>
                      <a:pt x="10541" y="21336"/>
                      <a:pt x="11811" y="21590"/>
                      <a:pt x="13081" y="21590"/>
                    </a:cubicBezTo>
                    <a:cubicBezTo>
                      <a:pt x="14351" y="21590"/>
                      <a:pt x="15621" y="21209"/>
                      <a:pt x="16891" y="20574"/>
                    </a:cubicBezTo>
                    <a:cubicBezTo>
                      <a:pt x="18161" y="19939"/>
                      <a:pt x="18923" y="18923"/>
                      <a:pt x="19685" y="17653"/>
                    </a:cubicBezTo>
                    <a:cubicBezTo>
                      <a:pt x="20447" y="16383"/>
                      <a:pt x="20828" y="14859"/>
                      <a:pt x="20828" y="13081"/>
                    </a:cubicBezTo>
                    <a:cubicBezTo>
                      <a:pt x="20828" y="11303"/>
                      <a:pt x="20447" y="9779"/>
                      <a:pt x="19685" y="8509"/>
                    </a:cubicBezTo>
                    <a:moveTo>
                      <a:pt x="1651" y="6223"/>
                    </a:moveTo>
                    <a:cubicBezTo>
                      <a:pt x="2667" y="4318"/>
                      <a:pt x="4191" y="2794"/>
                      <a:pt x="5969" y="1651"/>
                    </a:cubicBezTo>
                    <a:cubicBezTo>
                      <a:pt x="7747" y="508"/>
                      <a:pt x="9779" y="0"/>
                      <a:pt x="11938" y="0"/>
                    </a:cubicBezTo>
                    <a:cubicBezTo>
                      <a:pt x="13970" y="0"/>
                      <a:pt x="15621" y="381"/>
                      <a:pt x="17145" y="1143"/>
                    </a:cubicBezTo>
                    <a:cubicBezTo>
                      <a:pt x="18669" y="1905"/>
                      <a:pt x="19812" y="2921"/>
                      <a:pt x="20701" y="4064"/>
                    </a:cubicBezTo>
                    <a:lnTo>
                      <a:pt x="20701" y="381"/>
                    </a:lnTo>
                    <a:lnTo>
                      <a:pt x="25908" y="381"/>
                    </a:lnTo>
                    <a:lnTo>
                      <a:pt x="25908" y="25654"/>
                    </a:lnTo>
                    <a:lnTo>
                      <a:pt x="20701" y="25654"/>
                    </a:lnTo>
                    <a:lnTo>
                      <a:pt x="20701" y="21844"/>
                    </a:lnTo>
                    <a:cubicBezTo>
                      <a:pt x="19812" y="22987"/>
                      <a:pt x="18542" y="24003"/>
                      <a:pt x="17018" y="24892"/>
                    </a:cubicBezTo>
                    <a:cubicBezTo>
                      <a:pt x="15494" y="25781"/>
                      <a:pt x="13716" y="26035"/>
                      <a:pt x="11811" y="26035"/>
                    </a:cubicBezTo>
                    <a:cubicBezTo>
                      <a:pt x="9652" y="26035"/>
                      <a:pt x="7620" y="25527"/>
                      <a:pt x="5842" y="24384"/>
                    </a:cubicBezTo>
                    <a:cubicBezTo>
                      <a:pt x="4064" y="23241"/>
                      <a:pt x="2667" y="21717"/>
                      <a:pt x="1524" y="19685"/>
                    </a:cubicBezTo>
                    <a:cubicBezTo>
                      <a:pt x="381" y="17653"/>
                      <a:pt x="0" y="15494"/>
                      <a:pt x="0" y="12827"/>
                    </a:cubicBezTo>
                    <a:cubicBezTo>
                      <a:pt x="0" y="10160"/>
                      <a:pt x="508" y="8001"/>
                      <a:pt x="1524" y="6096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270763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7437" y="63500"/>
                <a:ext cx="219201" cy="219327"/>
              </a:xfrm>
              <a:custGeom>
                <a:avLst/>
                <a:gdLst/>
                <a:ahLst/>
                <a:cxnLst/>
                <a:rect l="l" t="t" r="r" b="b"/>
                <a:pathLst>
                  <a:path w="219201" h="219327">
                    <a:moveTo>
                      <a:pt x="109600" y="0"/>
                    </a:moveTo>
                    <a:lnTo>
                      <a:pt x="4826" y="0"/>
                    </a:lnTo>
                    <a:cubicBezTo>
                      <a:pt x="2159" y="0"/>
                      <a:pt x="0" y="2158"/>
                      <a:pt x="0" y="4825"/>
                    </a:cubicBezTo>
                    <a:lnTo>
                      <a:pt x="0" y="66674"/>
                    </a:lnTo>
                    <a:cubicBezTo>
                      <a:pt x="0" y="69976"/>
                      <a:pt x="1397" y="73278"/>
                      <a:pt x="3810" y="75564"/>
                    </a:cubicBezTo>
                    <a:cubicBezTo>
                      <a:pt x="10795" y="82168"/>
                      <a:pt x="24892" y="96011"/>
                      <a:pt x="31496" y="102361"/>
                    </a:cubicBezTo>
                    <a:cubicBezTo>
                      <a:pt x="33401" y="104266"/>
                      <a:pt x="36448" y="104266"/>
                      <a:pt x="38353" y="102361"/>
                    </a:cubicBezTo>
                    <a:lnTo>
                      <a:pt x="61467" y="79247"/>
                    </a:lnTo>
                    <a:cubicBezTo>
                      <a:pt x="88137" y="52577"/>
                      <a:pt x="131317" y="52577"/>
                      <a:pt x="157987" y="79247"/>
                    </a:cubicBezTo>
                    <a:lnTo>
                      <a:pt x="184911" y="106171"/>
                    </a:lnTo>
                    <a:cubicBezTo>
                      <a:pt x="186816" y="108076"/>
                      <a:pt x="186816" y="111124"/>
                      <a:pt x="184911" y="113029"/>
                    </a:cubicBezTo>
                    <a:lnTo>
                      <a:pt x="157987" y="139952"/>
                    </a:lnTo>
                    <a:cubicBezTo>
                      <a:pt x="131317" y="166622"/>
                      <a:pt x="88137" y="166622"/>
                      <a:pt x="61467" y="139952"/>
                    </a:cubicBezTo>
                    <a:lnTo>
                      <a:pt x="38353" y="116966"/>
                    </a:lnTo>
                    <a:cubicBezTo>
                      <a:pt x="36448" y="115061"/>
                      <a:pt x="33401" y="115061"/>
                      <a:pt x="31496" y="116966"/>
                    </a:cubicBezTo>
                    <a:cubicBezTo>
                      <a:pt x="25273" y="123189"/>
                      <a:pt x="11938" y="136142"/>
                      <a:pt x="4699" y="143000"/>
                    </a:cubicBezTo>
                    <a:cubicBezTo>
                      <a:pt x="1651" y="145794"/>
                      <a:pt x="0" y="149731"/>
                      <a:pt x="0" y="153922"/>
                    </a:cubicBezTo>
                    <a:lnTo>
                      <a:pt x="0" y="214501"/>
                    </a:lnTo>
                    <a:cubicBezTo>
                      <a:pt x="0" y="217168"/>
                      <a:pt x="2159" y="219327"/>
                      <a:pt x="4826" y="219327"/>
                    </a:cubicBezTo>
                    <a:lnTo>
                      <a:pt x="109600" y="219327"/>
                    </a:lnTo>
                    <a:cubicBezTo>
                      <a:pt x="170179" y="219327"/>
                      <a:pt x="219201" y="170305"/>
                      <a:pt x="219201" y="109727"/>
                    </a:cubicBezTo>
                    <a:cubicBezTo>
                      <a:pt x="219201" y="49148"/>
                      <a:pt x="170179" y="0"/>
                      <a:pt x="109600" y="0"/>
                    </a:cubicBezTo>
                  </a:path>
                </a:pathLst>
              </a:custGeom>
              <a:solidFill>
                <a:srgbClr val="AD59AB"/>
              </a:solidFill>
            </p:spPr>
          </p:sp>
        </p:grpSp>
        <p:sp>
          <p:nvSpPr>
            <p:cNvPr id="26" name="Freeform 26"/>
            <p:cNvSpPr/>
            <p:nvPr/>
          </p:nvSpPr>
          <p:spPr>
            <a:xfrm>
              <a:off x="0" y="0"/>
              <a:ext cx="528776" cy="727835"/>
            </a:xfrm>
            <a:custGeom>
              <a:avLst/>
              <a:gdLst/>
              <a:ahLst/>
              <a:cxnLst/>
              <a:rect l="l" t="t" r="r" b="b"/>
              <a:pathLst>
                <a:path w="528776" h="727835">
                  <a:moveTo>
                    <a:pt x="0" y="0"/>
                  </a:moveTo>
                  <a:lnTo>
                    <a:pt x="528776" y="0"/>
                  </a:lnTo>
                  <a:lnTo>
                    <a:pt x="528776" y="727835"/>
                  </a:lnTo>
                  <a:lnTo>
                    <a:pt x="0" y="72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8736" r="-18736"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2915095" y="228529"/>
              <a:ext cx="407700" cy="407700"/>
            </a:xfrm>
            <a:custGeom>
              <a:avLst/>
              <a:gdLst/>
              <a:ahLst/>
              <a:cxnLst/>
              <a:rect l="l" t="t" r="r" b="b"/>
              <a:pathLst>
                <a:path w="407700" h="407700">
                  <a:moveTo>
                    <a:pt x="0" y="0"/>
                  </a:moveTo>
                  <a:lnTo>
                    <a:pt x="407700" y="0"/>
                  </a:lnTo>
                  <a:lnTo>
                    <a:pt x="407700" y="407701"/>
                  </a:lnTo>
                  <a:lnTo>
                    <a:pt x="0" y="407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1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48616" y="6604209"/>
            <a:ext cx="6790769" cy="1506519"/>
            <a:chOff x="0" y="0"/>
            <a:chExt cx="9054358" cy="2008692"/>
          </a:xfrm>
        </p:grpSpPr>
        <p:sp>
          <p:nvSpPr>
            <p:cNvPr id="3" name="Freeform 3"/>
            <p:cNvSpPr/>
            <p:nvPr/>
          </p:nvSpPr>
          <p:spPr>
            <a:xfrm>
              <a:off x="1440874" y="573532"/>
              <a:ext cx="1295580" cy="1435160"/>
            </a:xfrm>
            <a:custGeom>
              <a:avLst/>
              <a:gdLst/>
              <a:ahLst/>
              <a:cxnLst/>
              <a:rect l="l" t="t" r="r" b="b"/>
              <a:pathLst>
                <a:path w="1295580" h="1435160">
                  <a:moveTo>
                    <a:pt x="0" y="0"/>
                  </a:moveTo>
                  <a:lnTo>
                    <a:pt x="1295580" y="0"/>
                  </a:lnTo>
                  <a:lnTo>
                    <a:pt x="1295580" y="1435160"/>
                  </a:lnTo>
                  <a:lnTo>
                    <a:pt x="0" y="143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3089352" y="480608"/>
              <a:ext cx="1295788" cy="1528084"/>
            </a:xfrm>
            <a:custGeom>
              <a:avLst/>
              <a:gdLst/>
              <a:ahLst/>
              <a:cxnLst/>
              <a:rect l="l" t="t" r="r" b="b"/>
              <a:pathLst>
                <a:path w="1295788" h="1528084">
                  <a:moveTo>
                    <a:pt x="0" y="0"/>
                  </a:moveTo>
                  <a:lnTo>
                    <a:pt x="1295788" y="0"/>
                  </a:lnTo>
                  <a:lnTo>
                    <a:pt x="1295788" y="1528084"/>
                  </a:lnTo>
                  <a:lnTo>
                    <a:pt x="0" y="1528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4836058" y="489367"/>
              <a:ext cx="1138392" cy="1512205"/>
            </a:xfrm>
            <a:custGeom>
              <a:avLst/>
              <a:gdLst/>
              <a:ahLst/>
              <a:cxnLst/>
              <a:rect l="l" t="t" r="r" b="b"/>
              <a:pathLst>
                <a:path w="1138392" h="1512205">
                  <a:moveTo>
                    <a:pt x="0" y="0"/>
                  </a:moveTo>
                  <a:lnTo>
                    <a:pt x="1138391" y="0"/>
                  </a:lnTo>
                  <a:lnTo>
                    <a:pt x="1138391" y="1512205"/>
                  </a:lnTo>
                  <a:lnTo>
                    <a:pt x="0" y="1512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6533694" y="474709"/>
              <a:ext cx="1108420" cy="1396340"/>
              <a:chOff x="0" y="0"/>
              <a:chExt cx="354368" cy="44641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63500" y="339087"/>
                <a:ext cx="2730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7305" h="31750">
                    <a:moveTo>
                      <a:pt x="18923" y="24511"/>
                    </a:moveTo>
                    <a:cubicBezTo>
                      <a:pt x="20955" y="22479"/>
                      <a:pt x="21844" y="19685"/>
                      <a:pt x="21844" y="16002"/>
                    </a:cubicBezTo>
                    <a:cubicBezTo>
                      <a:pt x="21844" y="12319"/>
                      <a:pt x="20828" y="9398"/>
                      <a:pt x="18923" y="7366"/>
                    </a:cubicBezTo>
                    <a:cubicBezTo>
                      <a:pt x="17018" y="5334"/>
                      <a:pt x="14097" y="4318"/>
                      <a:pt x="10414" y="4318"/>
                    </a:cubicBezTo>
                    <a:lnTo>
                      <a:pt x="5207" y="4318"/>
                    </a:lnTo>
                    <a:lnTo>
                      <a:pt x="5207" y="27559"/>
                    </a:lnTo>
                    <a:lnTo>
                      <a:pt x="10414" y="27559"/>
                    </a:lnTo>
                    <a:cubicBezTo>
                      <a:pt x="14097" y="27559"/>
                      <a:pt x="17018" y="26543"/>
                      <a:pt x="18923" y="24511"/>
                    </a:cubicBezTo>
                    <a:moveTo>
                      <a:pt x="19304" y="1905"/>
                    </a:moveTo>
                    <a:cubicBezTo>
                      <a:pt x="21844" y="3175"/>
                      <a:pt x="23876" y="5080"/>
                      <a:pt x="25273" y="7493"/>
                    </a:cubicBezTo>
                    <a:cubicBezTo>
                      <a:pt x="26670" y="9906"/>
                      <a:pt x="27305" y="12700"/>
                      <a:pt x="27305" y="16002"/>
                    </a:cubicBezTo>
                    <a:cubicBezTo>
                      <a:pt x="27305" y="19304"/>
                      <a:pt x="26670" y="22098"/>
                      <a:pt x="25273" y="24384"/>
                    </a:cubicBezTo>
                    <a:cubicBezTo>
                      <a:pt x="23876" y="26670"/>
                      <a:pt x="21844" y="28575"/>
                      <a:pt x="19304" y="29845"/>
                    </a:cubicBezTo>
                    <a:cubicBezTo>
                      <a:pt x="16764" y="31115"/>
                      <a:pt x="13843" y="31750"/>
                      <a:pt x="10414" y="31750"/>
                    </a:cubicBezTo>
                    <a:lnTo>
                      <a:pt x="0" y="31750"/>
                    </a:lnTo>
                    <a:lnTo>
                      <a:pt x="0" y="0"/>
                    </a:lnTo>
                    <a:lnTo>
                      <a:pt x="10414" y="0"/>
                    </a:lnTo>
                    <a:cubicBezTo>
                      <a:pt x="13843" y="0"/>
                      <a:pt x="16764" y="635"/>
                      <a:pt x="19304" y="1905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94742" y="310386"/>
                <a:ext cx="6731" cy="60579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60579">
                    <a:moveTo>
                      <a:pt x="5969" y="60578"/>
                    </a:moveTo>
                    <a:lnTo>
                      <a:pt x="762" y="60578"/>
                    </a:lnTo>
                    <a:lnTo>
                      <a:pt x="762" y="35305"/>
                    </a:lnTo>
                    <a:lnTo>
                      <a:pt x="5969" y="35305"/>
                    </a:lnTo>
                    <a:close/>
                    <a:moveTo>
                      <a:pt x="1016" y="5842"/>
                    </a:moveTo>
                    <a:lnTo>
                      <a:pt x="0" y="3429"/>
                    </a:lnTo>
                    <a:lnTo>
                      <a:pt x="1016" y="1016"/>
                    </a:lnTo>
                    <a:lnTo>
                      <a:pt x="3429" y="0"/>
                    </a:lnTo>
                    <a:lnTo>
                      <a:pt x="5715" y="1016"/>
                    </a:lnTo>
                    <a:lnTo>
                      <a:pt x="6731" y="3429"/>
                    </a:lnTo>
                    <a:lnTo>
                      <a:pt x="5715" y="5842"/>
                    </a:lnTo>
                    <a:lnTo>
                      <a:pt x="3429" y="67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105917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29666" y="345183"/>
                <a:ext cx="23749" cy="26162"/>
              </a:xfrm>
              <a:custGeom>
                <a:avLst/>
                <a:gdLst/>
                <a:ahLst/>
                <a:cxnLst/>
                <a:rect l="l" t="t" r="r" b="b"/>
                <a:pathLst>
                  <a:path w="23749" h="26162">
                    <a:moveTo>
                      <a:pt x="1397" y="6223"/>
                    </a:moveTo>
                    <a:cubicBezTo>
                      <a:pt x="2413" y="4318"/>
                      <a:pt x="3937" y="2794"/>
                      <a:pt x="5715" y="1651"/>
                    </a:cubicBezTo>
                    <a:cubicBezTo>
                      <a:pt x="7493" y="508"/>
                      <a:pt x="9779" y="0"/>
                      <a:pt x="12065" y="0"/>
                    </a:cubicBezTo>
                    <a:cubicBezTo>
                      <a:pt x="15113" y="0"/>
                      <a:pt x="17653" y="762"/>
                      <a:pt x="19685" y="2159"/>
                    </a:cubicBezTo>
                    <a:cubicBezTo>
                      <a:pt x="21717" y="3556"/>
                      <a:pt x="22987" y="5715"/>
                      <a:pt x="23749" y="8382"/>
                    </a:cubicBezTo>
                    <a:lnTo>
                      <a:pt x="18161" y="8382"/>
                    </a:lnTo>
                    <a:cubicBezTo>
                      <a:pt x="17653" y="7112"/>
                      <a:pt x="17018" y="6096"/>
                      <a:pt x="16002" y="5461"/>
                    </a:cubicBezTo>
                    <a:cubicBezTo>
                      <a:pt x="14986" y="4826"/>
                      <a:pt x="13716" y="4445"/>
                      <a:pt x="12192" y="4445"/>
                    </a:cubicBezTo>
                    <a:cubicBezTo>
                      <a:pt x="10033" y="4445"/>
                      <a:pt x="8382" y="5207"/>
                      <a:pt x="7112" y="6731"/>
                    </a:cubicBezTo>
                    <a:cubicBezTo>
                      <a:pt x="5842" y="8255"/>
                      <a:pt x="5207" y="10414"/>
                      <a:pt x="5207" y="13081"/>
                    </a:cubicBezTo>
                    <a:cubicBezTo>
                      <a:pt x="5207" y="15748"/>
                      <a:pt x="5842" y="17907"/>
                      <a:pt x="7112" y="19431"/>
                    </a:cubicBezTo>
                    <a:cubicBezTo>
                      <a:pt x="8382" y="20955"/>
                      <a:pt x="10033" y="21717"/>
                      <a:pt x="12192" y="21717"/>
                    </a:cubicBezTo>
                    <a:cubicBezTo>
                      <a:pt x="15240" y="21717"/>
                      <a:pt x="17145" y="20447"/>
                      <a:pt x="18161" y="17780"/>
                    </a:cubicBezTo>
                    <a:lnTo>
                      <a:pt x="23749" y="17780"/>
                    </a:lnTo>
                    <a:cubicBezTo>
                      <a:pt x="22987" y="20320"/>
                      <a:pt x="21717" y="22352"/>
                      <a:pt x="19685" y="23876"/>
                    </a:cubicBezTo>
                    <a:cubicBezTo>
                      <a:pt x="17653" y="25400"/>
                      <a:pt x="15113" y="26162"/>
                      <a:pt x="12192" y="26162"/>
                    </a:cubicBezTo>
                    <a:cubicBezTo>
                      <a:pt x="9779" y="26162"/>
                      <a:pt x="7620" y="25654"/>
                      <a:pt x="5842" y="24511"/>
                    </a:cubicBezTo>
                    <a:cubicBezTo>
                      <a:pt x="4064" y="23368"/>
                      <a:pt x="2540" y="21844"/>
                      <a:pt x="1524" y="19939"/>
                    </a:cubicBezTo>
                    <a:cubicBezTo>
                      <a:pt x="508" y="18034"/>
                      <a:pt x="0" y="15748"/>
                      <a:pt x="0" y="13081"/>
                    </a:cubicBezTo>
                    <a:cubicBezTo>
                      <a:pt x="0" y="10414"/>
                      <a:pt x="508" y="8255"/>
                      <a:pt x="1524" y="6223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155447" y="309243"/>
                <a:ext cx="10160" cy="61722"/>
              </a:xfrm>
              <a:custGeom>
                <a:avLst/>
                <a:gdLst/>
                <a:ahLst/>
                <a:cxnLst/>
                <a:rect l="l" t="t" r="r" b="b"/>
                <a:pathLst>
                  <a:path w="10160" h="61722">
                    <a:moveTo>
                      <a:pt x="8001" y="61721"/>
                    </a:moveTo>
                    <a:lnTo>
                      <a:pt x="2794" y="61721"/>
                    </a:lnTo>
                    <a:lnTo>
                      <a:pt x="2794" y="36448"/>
                    </a:lnTo>
                    <a:lnTo>
                      <a:pt x="8001" y="36448"/>
                    </a:lnTo>
                    <a:close/>
                    <a:moveTo>
                      <a:pt x="10160" y="4445"/>
                    </a:moveTo>
                    <a:lnTo>
                      <a:pt x="0" y="9398"/>
                    </a:lnTo>
                    <a:lnTo>
                      <a:pt x="0" y="5588"/>
                    </a:lnTo>
                    <a:lnTo>
                      <a:pt x="1016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169925" y="345183"/>
                <a:ext cx="25781" cy="37719"/>
              </a:xfrm>
              <a:custGeom>
                <a:avLst/>
                <a:gdLst/>
                <a:ahLst/>
                <a:cxnLst/>
                <a:rect l="l" t="t" r="r" b="b"/>
                <a:pathLst>
                  <a:path w="25781" h="37719">
                    <a:moveTo>
                      <a:pt x="19431" y="8509"/>
                    </a:moveTo>
                    <a:cubicBezTo>
                      <a:pt x="18669" y="7239"/>
                      <a:pt x="17780" y="6350"/>
                      <a:pt x="16637" y="5588"/>
                    </a:cubicBezTo>
                    <a:cubicBezTo>
                      <a:pt x="15494" y="4826"/>
                      <a:pt x="14224" y="4572"/>
                      <a:pt x="12827" y="4572"/>
                    </a:cubicBezTo>
                    <a:cubicBezTo>
                      <a:pt x="11430" y="4572"/>
                      <a:pt x="10287" y="4953"/>
                      <a:pt x="9144" y="5588"/>
                    </a:cubicBezTo>
                    <a:cubicBezTo>
                      <a:pt x="8001" y="6223"/>
                      <a:pt x="6985" y="7239"/>
                      <a:pt x="6350" y="8509"/>
                    </a:cubicBezTo>
                    <a:cubicBezTo>
                      <a:pt x="5715" y="9779"/>
                      <a:pt x="5334" y="11303"/>
                      <a:pt x="5334" y="13081"/>
                    </a:cubicBezTo>
                    <a:cubicBezTo>
                      <a:pt x="5334" y="14859"/>
                      <a:pt x="5715" y="16383"/>
                      <a:pt x="6350" y="17653"/>
                    </a:cubicBezTo>
                    <a:cubicBezTo>
                      <a:pt x="6985" y="18923"/>
                      <a:pt x="8001" y="19939"/>
                      <a:pt x="9144" y="20574"/>
                    </a:cubicBezTo>
                    <a:cubicBezTo>
                      <a:pt x="10287" y="21209"/>
                      <a:pt x="11557" y="21590"/>
                      <a:pt x="12827" y="21590"/>
                    </a:cubicBezTo>
                    <a:cubicBezTo>
                      <a:pt x="14097" y="21590"/>
                      <a:pt x="15494" y="21209"/>
                      <a:pt x="16637" y="20574"/>
                    </a:cubicBezTo>
                    <a:cubicBezTo>
                      <a:pt x="17780" y="19939"/>
                      <a:pt x="18796" y="18923"/>
                      <a:pt x="19431" y="17526"/>
                    </a:cubicBezTo>
                    <a:cubicBezTo>
                      <a:pt x="20066" y="16129"/>
                      <a:pt x="20574" y="14732"/>
                      <a:pt x="20574" y="12954"/>
                    </a:cubicBezTo>
                    <a:cubicBezTo>
                      <a:pt x="20574" y="11176"/>
                      <a:pt x="20193" y="9652"/>
                      <a:pt x="19431" y="8382"/>
                    </a:cubicBezTo>
                    <a:moveTo>
                      <a:pt x="8763" y="1143"/>
                    </a:moveTo>
                    <a:cubicBezTo>
                      <a:pt x="10287" y="381"/>
                      <a:pt x="12065" y="0"/>
                      <a:pt x="13970" y="0"/>
                    </a:cubicBezTo>
                    <a:cubicBezTo>
                      <a:pt x="16129" y="0"/>
                      <a:pt x="18161" y="508"/>
                      <a:pt x="19939" y="1651"/>
                    </a:cubicBezTo>
                    <a:cubicBezTo>
                      <a:pt x="21717" y="2794"/>
                      <a:pt x="23114" y="4191"/>
                      <a:pt x="24257" y="6223"/>
                    </a:cubicBezTo>
                    <a:cubicBezTo>
                      <a:pt x="25400" y="8255"/>
                      <a:pt x="25781" y="10414"/>
                      <a:pt x="25781" y="12954"/>
                    </a:cubicBezTo>
                    <a:cubicBezTo>
                      <a:pt x="25781" y="15494"/>
                      <a:pt x="25273" y="17780"/>
                      <a:pt x="24257" y="19812"/>
                    </a:cubicBezTo>
                    <a:cubicBezTo>
                      <a:pt x="23241" y="21844"/>
                      <a:pt x="21844" y="23368"/>
                      <a:pt x="19939" y="24511"/>
                    </a:cubicBezTo>
                    <a:cubicBezTo>
                      <a:pt x="18034" y="25654"/>
                      <a:pt x="16129" y="26162"/>
                      <a:pt x="13970" y="26162"/>
                    </a:cubicBezTo>
                    <a:cubicBezTo>
                      <a:pt x="12065" y="26162"/>
                      <a:pt x="10414" y="25781"/>
                      <a:pt x="8890" y="25019"/>
                    </a:cubicBezTo>
                    <a:cubicBezTo>
                      <a:pt x="7366" y="24257"/>
                      <a:pt x="6223" y="23241"/>
                      <a:pt x="5207" y="22098"/>
                    </a:cubicBezTo>
                    <a:lnTo>
                      <a:pt x="5207" y="37719"/>
                    </a:lnTo>
                    <a:lnTo>
                      <a:pt x="0" y="37719"/>
                    </a:lnTo>
                    <a:lnTo>
                      <a:pt x="0" y="508"/>
                    </a:lnTo>
                    <a:lnTo>
                      <a:pt x="5207" y="508"/>
                    </a:lnTo>
                    <a:lnTo>
                      <a:pt x="5207" y="4191"/>
                    </a:lnTo>
                    <a:cubicBezTo>
                      <a:pt x="6096" y="3048"/>
                      <a:pt x="7239" y="2032"/>
                      <a:pt x="8763" y="1270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3" name="Freeform 13"/>
              <p:cNvSpPr/>
              <p:nvPr/>
            </p:nvSpPr>
            <p:spPr>
              <a:xfrm>
                <a:off x="200405" y="345691"/>
                <a:ext cx="2298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22987" h="25527">
                    <a:moveTo>
                      <a:pt x="22987" y="0"/>
                    </a:moveTo>
                    <a:lnTo>
                      <a:pt x="22987" y="25146"/>
                    </a:lnTo>
                    <a:lnTo>
                      <a:pt x="17780" y="25146"/>
                    </a:lnTo>
                    <a:lnTo>
                      <a:pt x="17780" y="22225"/>
                    </a:lnTo>
                    <a:cubicBezTo>
                      <a:pt x="16891" y="23241"/>
                      <a:pt x="15875" y="24130"/>
                      <a:pt x="14605" y="24638"/>
                    </a:cubicBezTo>
                    <a:cubicBezTo>
                      <a:pt x="13335" y="25146"/>
                      <a:pt x="11811" y="25527"/>
                      <a:pt x="10414" y="25527"/>
                    </a:cubicBezTo>
                    <a:cubicBezTo>
                      <a:pt x="8382" y="25527"/>
                      <a:pt x="6604" y="25146"/>
                      <a:pt x="5080" y="24257"/>
                    </a:cubicBezTo>
                    <a:cubicBezTo>
                      <a:pt x="3556" y="23368"/>
                      <a:pt x="2286" y="22225"/>
                      <a:pt x="1397" y="20574"/>
                    </a:cubicBezTo>
                    <a:cubicBezTo>
                      <a:pt x="508" y="18923"/>
                      <a:pt x="0" y="17018"/>
                      <a:pt x="0" y="14732"/>
                    </a:cubicBezTo>
                    <a:lnTo>
                      <a:pt x="0" y="0"/>
                    </a:lnTo>
                    <a:lnTo>
                      <a:pt x="5207" y="0"/>
                    </a:lnTo>
                    <a:lnTo>
                      <a:pt x="5207" y="14097"/>
                    </a:lnTo>
                    <a:cubicBezTo>
                      <a:pt x="5207" y="16383"/>
                      <a:pt x="5715" y="18034"/>
                      <a:pt x="6858" y="19304"/>
                    </a:cubicBezTo>
                    <a:cubicBezTo>
                      <a:pt x="8001" y="20574"/>
                      <a:pt x="9525" y="21082"/>
                      <a:pt x="11430" y="21082"/>
                    </a:cubicBezTo>
                    <a:cubicBezTo>
                      <a:pt x="13335" y="21082"/>
                      <a:pt x="14986" y="20447"/>
                      <a:pt x="16002" y="19304"/>
                    </a:cubicBezTo>
                    <a:cubicBezTo>
                      <a:pt x="17018" y="18161"/>
                      <a:pt x="17780" y="16383"/>
                      <a:pt x="17780" y="14097"/>
                    </a:cubicBezTo>
                    <a:lnTo>
                      <a:pt x="1778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229742" y="337055"/>
                <a:ext cx="5207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33909">
                    <a:moveTo>
                      <a:pt x="5207" y="33909"/>
                    </a:moveTo>
                    <a:lnTo>
                      <a:pt x="0" y="33909"/>
                    </a:lnTo>
                    <a:lnTo>
                      <a:pt x="0" y="0"/>
                    </a:lnTo>
                    <a:lnTo>
                      <a:pt x="520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239648" y="345310"/>
                <a:ext cx="25908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25908" h="26035">
                    <a:moveTo>
                      <a:pt x="19685" y="8509"/>
                    </a:moveTo>
                    <a:cubicBezTo>
                      <a:pt x="18923" y="7239"/>
                      <a:pt x="18034" y="6223"/>
                      <a:pt x="16891" y="5588"/>
                    </a:cubicBezTo>
                    <a:cubicBezTo>
                      <a:pt x="15748" y="4953"/>
                      <a:pt x="14478" y="4572"/>
                      <a:pt x="13081" y="4572"/>
                    </a:cubicBezTo>
                    <a:cubicBezTo>
                      <a:pt x="11684" y="4572"/>
                      <a:pt x="10541" y="4953"/>
                      <a:pt x="9398" y="5588"/>
                    </a:cubicBezTo>
                    <a:cubicBezTo>
                      <a:pt x="8255" y="6223"/>
                      <a:pt x="7366" y="7239"/>
                      <a:pt x="6604" y="8509"/>
                    </a:cubicBezTo>
                    <a:cubicBezTo>
                      <a:pt x="5842" y="9779"/>
                      <a:pt x="5588" y="11303"/>
                      <a:pt x="5588" y="12954"/>
                    </a:cubicBezTo>
                    <a:cubicBezTo>
                      <a:pt x="5588" y="14605"/>
                      <a:pt x="5969" y="16256"/>
                      <a:pt x="6604" y="17526"/>
                    </a:cubicBezTo>
                    <a:cubicBezTo>
                      <a:pt x="7239" y="18796"/>
                      <a:pt x="8255" y="19812"/>
                      <a:pt x="9398" y="20574"/>
                    </a:cubicBezTo>
                    <a:cubicBezTo>
                      <a:pt x="10541" y="21336"/>
                      <a:pt x="11811" y="21590"/>
                      <a:pt x="13081" y="21590"/>
                    </a:cubicBezTo>
                    <a:cubicBezTo>
                      <a:pt x="14351" y="21590"/>
                      <a:pt x="15621" y="21209"/>
                      <a:pt x="16891" y="20574"/>
                    </a:cubicBezTo>
                    <a:cubicBezTo>
                      <a:pt x="18161" y="19939"/>
                      <a:pt x="18923" y="18923"/>
                      <a:pt x="19685" y="17653"/>
                    </a:cubicBezTo>
                    <a:cubicBezTo>
                      <a:pt x="20447" y="16383"/>
                      <a:pt x="20828" y="14859"/>
                      <a:pt x="20828" y="13081"/>
                    </a:cubicBezTo>
                    <a:cubicBezTo>
                      <a:pt x="20828" y="11303"/>
                      <a:pt x="20447" y="9779"/>
                      <a:pt x="19685" y="8509"/>
                    </a:cubicBezTo>
                    <a:moveTo>
                      <a:pt x="1651" y="6223"/>
                    </a:moveTo>
                    <a:cubicBezTo>
                      <a:pt x="2667" y="4318"/>
                      <a:pt x="4191" y="2794"/>
                      <a:pt x="5969" y="1651"/>
                    </a:cubicBezTo>
                    <a:cubicBezTo>
                      <a:pt x="7747" y="508"/>
                      <a:pt x="9779" y="0"/>
                      <a:pt x="11938" y="0"/>
                    </a:cubicBezTo>
                    <a:cubicBezTo>
                      <a:pt x="13970" y="0"/>
                      <a:pt x="15621" y="381"/>
                      <a:pt x="17145" y="1143"/>
                    </a:cubicBezTo>
                    <a:cubicBezTo>
                      <a:pt x="18669" y="1905"/>
                      <a:pt x="19812" y="2921"/>
                      <a:pt x="20701" y="4064"/>
                    </a:cubicBezTo>
                    <a:lnTo>
                      <a:pt x="20701" y="381"/>
                    </a:lnTo>
                    <a:lnTo>
                      <a:pt x="25908" y="381"/>
                    </a:lnTo>
                    <a:lnTo>
                      <a:pt x="25908" y="25654"/>
                    </a:lnTo>
                    <a:lnTo>
                      <a:pt x="20701" y="25654"/>
                    </a:lnTo>
                    <a:lnTo>
                      <a:pt x="20701" y="21844"/>
                    </a:lnTo>
                    <a:cubicBezTo>
                      <a:pt x="19812" y="22987"/>
                      <a:pt x="18542" y="24003"/>
                      <a:pt x="17018" y="24892"/>
                    </a:cubicBezTo>
                    <a:cubicBezTo>
                      <a:pt x="15494" y="25781"/>
                      <a:pt x="13716" y="26035"/>
                      <a:pt x="11811" y="26035"/>
                    </a:cubicBezTo>
                    <a:cubicBezTo>
                      <a:pt x="9652" y="26035"/>
                      <a:pt x="7620" y="25527"/>
                      <a:pt x="5842" y="24384"/>
                    </a:cubicBezTo>
                    <a:cubicBezTo>
                      <a:pt x="4064" y="23241"/>
                      <a:pt x="2667" y="21717"/>
                      <a:pt x="1524" y="19685"/>
                    </a:cubicBezTo>
                    <a:cubicBezTo>
                      <a:pt x="381" y="17653"/>
                      <a:pt x="0" y="15494"/>
                      <a:pt x="0" y="12827"/>
                    </a:cubicBezTo>
                    <a:cubicBezTo>
                      <a:pt x="0" y="10160"/>
                      <a:pt x="508" y="8001"/>
                      <a:pt x="1524" y="6096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270763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7437" y="63500"/>
                <a:ext cx="219201" cy="219327"/>
              </a:xfrm>
              <a:custGeom>
                <a:avLst/>
                <a:gdLst/>
                <a:ahLst/>
                <a:cxnLst/>
                <a:rect l="l" t="t" r="r" b="b"/>
                <a:pathLst>
                  <a:path w="219201" h="219327">
                    <a:moveTo>
                      <a:pt x="109600" y="0"/>
                    </a:moveTo>
                    <a:lnTo>
                      <a:pt x="4826" y="0"/>
                    </a:lnTo>
                    <a:cubicBezTo>
                      <a:pt x="2159" y="0"/>
                      <a:pt x="0" y="2158"/>
                      <a:pt x="0" y="4825"/>
                    </a:cubicBezTo>
                    <a:lnTo>
                      <a:pt x="0" y="66674"/>
                    </a:lnTo>
                    <a:cubicBezTo>
                      <a:pt x="0" y="69976"/>
                      <a:pt x="1397" y="73278"/>
                      <a:pt x="3810" y="75564"/>
                    </a:cubicBezTo>
                    <a:cubicBezTo>
                      <a:pt x="10795" y="82168"/>
                      <a:pt x="24892" y="96011"/>
                      <a:pt x="31496" y="102361"/>
                    </a:cubicBezTo>
                    <a:cubicBezTo>
                      <a:pt x="33401" y="104266"/>
                      <a:pt x="36448" y="104266"/>
                      <a:pt x="38353" y="102361"/>
                    </a:cubicBezTo>
                    <a:lnTo>
                      <a:pt x="61467" y="79247"/>
                    </a:lnTo>
                    <a:cubicBezTo>
                      <a:pt x="88137" y="52577"/>
                      <a:pt x="131317" y="52577"/>
                      <a:pt x="157987" y="79247"/>
                    </a:cubicBezTo>
                    <a:lnTo>
                      <a:pt x="184911" y="106171"/>
                    </a:lnTo>
                    <a:cubicBezTo>
                      <a:pt x="186816" y="108076"/>
                      <a:pt x="186816" y="111124"/>
                      <a:pt x="184911" y="113029"/>
                    </a:cubicBezTo>
                    <a:lnTo>
                      <a:pt x="157987" y="139952"/>
                    </a:lnTo>
                    <a:cubicBezTo>
                      <a:pt x="131317" y="166622"/>
                      <a:pt x="88137" y="166622"/>
                      <a:pt x="61467" y="139952"/>
                    </a:cubicBezTo>
                    <a:lnTo>
                      <a:pt x="38353" y="116966"/>
                    </a:lnTo>
                    <a:cubicBezTo>
                      <a:pt x="36448" y="115061"/>
                      <a:pt x="33401" y="115061"/>
                      <a:pt x="31496" y="116966"/>
                    </a:cubicBezTo>
                    <a:cubicBezTo>
                      <a:pt x="25273" y="123189"/>
                      <a:pt x="11938" y="136142"/>
                      <a:pt x="4699" y="143000"/>
                    </a:cubicBezTo>
                    <a:cubicBezTo>
                      <a:pt x="1651" y="145794"/>
                      <a:pt x="0" y="149731"/>
                      <a:pt x="0" y="153922"/>
                    </a:cubicBezTo>
                    <a:lnTo>
                      <a:pt x="0" y="214501"/>
                    </a:lnTo>
                    <a:cubicBezTo>
                      <a:pt x="0" y="217168"/>
                      <a:pt x="2159" y="219327"/>
                      <a:pt x="4826" y="219327"/>
                    </a:cubicBezTo>
                    <a:lnTo>
                      <a:pt x="109600" y="219327"/>
                    </a:lnTo>
                    <a:cubicBezTo>
                      <a:pt x="170179" y="219327"/>
                      <a:pt x="219201" y="170305"/>
                      <a:pt x="219201" y="109727"/>
                    </a:cubicBezTo>
                    <a:cubicBezTo>
                      <a:pt x="219201" y="49148"/>
                      <a:pt x="170179" y="0"/>
                      <a:pt x="109600" y="0"/>
                    </a:cubicBezTo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8" name="Freeform 18"/>
            <p:cNvSpPr/>
            <p:nvPr/>
          </p:nvSpPr>
          <p:spPr>
            <a:xfrm>
              <a:off x="0" y="0"/>
              <a:ext cx="1440874" cy="1983292"/>
            </a:xfrm>
            <a:custGeom>
              <a:avLst/>
              <a:gdLst/>
              <a:ahLst/>
              <a:cxnLst/>
              <a:rect l="l" t="t" r="r" b="b"/>
              <a:pathLst>
                <a:path w="1440874" h="1983292">
                  <a:moveTo>
                    <a:pt x="0" y="0"/>
                  </a:moveTo>
                  <a:lnTo>
                    <a:pt x="1440874" y="0"/>
                  </a:lnTo>
                  <a:lnTo>
                    <a:pt x="1440874" y="1983292"/>
                  </a:lnTo>
                  <a:lnTo>
                    <a:pt x="0" y="1983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7517" r="-17045" b="-12395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7943406" y="622725"/>
              <a:ext cx="1110952" cy="1110952"/>
            </a:xfrm>
            <a:custGeom>
              <a:avLst/>
              <a:gdLst/>
              <a:ahLst/>
              <a:cxnLst/>
              <a:rect l="l" t="t" r="r" b="b"/>
              <a:pathLst>
                <a:path w="1110952" h="1110952">
                  <a:moveTo>
                    <a:pt x="0" y="0"/>
                  </a:moveTo>
                  <a:lnTo>
                    <a:pt x="1110952" y="0"/>
                  </a:lnTo>
                  <a:lnTo>
                    <a:pt x="1110952" y="1110951"/>
                  </a:lnTo>
                  <a:lnTo>
                    <a:pt x="0" y="1110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5575167" y="2926204"/>
            <a:ext cx="7137665" cy="3212296"/>
            <a:chOff x="0" y="0"/>
            <a:chExt cx="9516887" cy="4283061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695994"/>
              <a:ext cx="9516887" cy="1135518"/>
              <a:chOff x="0" y="0"/>
              <a:chExt cx="889838" cy="106172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89889" cy="106172"/>
              </a:xfrm>
              <a:custGeom>
                <a:avLst/>
                <a:gdLst/>
                <a:ahLst/>
                <a:cxnLst/>
                <a:rect l="l" t="t" r="r" b="b"/>
                <a:pathLst>
                  <a:path w="889889" h="106172">
                    <a:moveTo>
                      <a:pt x="222377" y="8128"/>
                    </a:moveTo>
                    <a:cubicBezTo>
                      <a:pt x="226822" y="8128"/>
                      <a:pt x="230632" y="8636"/>
                      <a:pt x="233680" y="9525"/>
                    </a:cubicBezTo>
                    <a:cubicBezTo>
                      <a:pt x="236728" y="10414"/>
                      <a:pt x="239268" y="11811"/>
                      <a:pt x="241046" y="13589"/>
                    </a:cubicBezTo>
                    <a:cubicBezTo>
                      <a:pt x="242824" y="15367"/>
                      <a:pt x="243967" y="17653"/>
                      <a:pt x="244475" y="20447"/>
                    </a:cubicBezTo>
                    <a:cubicBezTo>
                      <a:pt x="244983" y="23241"/>
                      <a:pt x="244983" y="26416"/>
                      <a:pt x="244348" y="30099"/>
                    </a:cubicBezTo>
                    <a:cubicBezTo>
                      <a:pt x="243332" y="35560"/>
                      <a:pt x="241427" y="40005"/>
                      <a:pt x="238506" y="43434"/>
                    </a:cubicBezTo>
                    <a:cubicBezTo>
                      <a:pt x="235585" y="46863"/>
                      <a:pt x="232029" y="49276"/>
                      <a:pt x="227711" y="50800"/>
                    </a:cubicBezTo>
                    <a:cubicBezTo>
                      <a:pt x="223393" y="52324"/>
                      <a:pt x="218694" y="53213"/>
                      <a:pt x="213360" y="53467"/>
                    </a:cubicBezTo>
                    <a:cubicBezTo>
                      <a:pt x="212471" y="53467"/>
                      <a:pt x="211709" y="53594"/>
                      <a:pt x="210947" y="53594"/>
                    </a:cubicBezTo>
                    <a:cubicBezTo>
                      <a:pt x="210185" y="53594"/>
                      <a:pt x="209423" y="53594"/>
                      <a:pt x="208788" y="53467"/>
                    </a:cubicBezTo>
                    <a:cubicBezTo>
                      <a:pt x="207391" y="53340"/>
                      <a:pt x="205994" y="53340"/>
                      <a:pt x="204470" y="53213"/>
                    </a:cubicBezTo>
                    <a:lnTo>
                      <a:pt x="209423" y="25527"/>
                    </a:lnTo>
                    <a:cubicBezTo>
                      <a:pt x="210058" y="22098"/>
                      <a:pt x="210693" y="19050"/>
                      <a:pt x="211201" y="16510"/>
                    </a:cubicBezTo>
                    <a:cubicBezTo>
                      <a:pt x="211709" y="13970"/>
                      <a:pt x="212979" y="11938"/>
                      <a:pt x="214630" y="10541"/>
                    </a:cubicBezTo>
                    <a:cubicBezTo>
                      <a:pt x="216281" y="9144"/>
                      <a:pt x="218948" y="8382"/>
                      <a:pt x="222504" y="8382"/>
                    </a:cubicBezTo>
                    <a:close/>
                    <a:moveTo>
                      <a:pt x="48768" y="8128"/>
                    </a:moveTo>
                    <a:cubicBezTo>
                      <a:pt x="53213" y="8128"/>
                      <a:pt x="57150" y="8636"/>
                      <a:pt x="60706" y="9525"/>
                    </a:cubicBezTo>
                    <a:cubicBezTo>
                      <a:pt x="64262" y="10414"/>
                      <a:pt x="67056" y="11938"/>
                      <a:pt x="69342" y="13843"/>
                    </a:cubicBezTo>
                    <a:cubicBezTo>
                      <a:pt x="71628" y="15748"/>
                      <a:pt x="73279" y="18415"/>
                      <a:pt x="74168" y="21590"/>
                    </a:cubicBezTo>
                    <a:cubicBezTo>
                      <a:pt x="75057" y="24765"/>
                      <a:pt x="75057" y="28702"/>
                      <a:pt x="74295" y="33274"/>
                    </a:cubicBezTo>
                    <a:cubicBezTo>
                      <a:pt x="73279" y="38862"/>
                      <a:pt x="71120" y="43688"/>
                      <a:pt x="67691" y="47752"/>
                    </a:cubicBezTo>
                    <a:cubicBezTo>
                      <a:pt x="64262" y="51816"/>
                      <a:pt x="60071" y="54864"/>
                      <a:pt x="55245" y="57023"/>
                    </a:cubicBezTo>
                    <a:cubicBezTo>
                      <a:pt x="50419" y="59182"/>
                      <a:pt x="45085" y="60325"/>
                      <a:pt x="39624" y="60325"/>
                    </a:cubicBezTo>
                    <a:cubicBezTo>
                      <a:pt x="37846" y="60325"/>
                      <a:pt x="36195" y="60325"/>
                      <a:pt x="34925" y="60198"/>
                    </a:cubicBezTo>
                    <a:cubicBezTo>
                      <a:pt x="33655" y="60071"/>
                      <a:pt x="32131" y="60071"/>
                      <a:pt x="30353" y="59817"/>
                    </a:cubicBezTo>
                    <a:lnTo>
                      <a:pt x="36449" y="25273"/>
                    </a:lnTo>
                    <a:cubicBezTo>
                      <a:pt x="37084" y="21844"/>
                      <a:pt x="37719" y="18796"/>
                      <a:pt x="38227" y="16256"/>
                    </a:cubicBezTo>
                    <a:cubicBezTo>
                      <a:pt x="38735" y="13716"/>
                      <a:pt x="39878" y="11684"/>
                      <a:pt x="41402" y="10287"/>
                    </a:cubicBezTo>
                    <a:cubicBezTo>
                      <a:pt x="42926" y="8890"/>
                      <a:pt x="45466" y="8128"/>
                      <a:pt x="48768" y="8128"/>
                    </a:cubicBezTo>
                    <a:close/>
                    <a:moveTo>
                      <a:pt x="757809" y="25527"/>
                    </a:moveTo>
                    <a:cubicBezTo>
                      <a:pt x="757809" y="28194"/>
                      <a:pt x="757936" y="31369"/>
                      <a:pt x="758317" y="34798"/>
                    </a:cubicBezTo>
                    <a:cubicBezTo>
                      <a:pt x="758698" y="38227"/>
                      <a:pt x="759206" y="41783"/>
                      <a:pt x="759841" y="45212"/>
                    </a:cubicBezTo>
                    <a:lnTo>
                      <a:pt x="763270" y="63246"/>
                    </a:lnTo>
                    <a:lnTo>
                      <a:pt x="739140" y="63246"/>
                    </a:lnTo>
                    <a:lnTo>
                      <a:pt x="748919" y="44450"/>
                    </a:lnTo>
                    <a:cubicBezTo>
                      <a:pt x="751332" y="39878"/>
                      <a:pt x="753237" y="36068"/>
                      <a:pt x="754634" y="32766"/>
                    </a:cubicBezTo>
                    <a:cubicBezTo>
                      <a:pt x="756031" y="29464"/>
                      <a:pt x="757047" y="27051"/>
                      <a:pt x="757682" y="25400"/>
                    </a:cubicBezTo>
                    <a:close/>
                    <a:moveTo>
                      <a:pt x="131572" y="20955"/>
                    </a:moveTo>
                    <a:cubicBezTo>
                      <a:pt x="132080" y="24003"/>
                      <a:pt x="132715" y="26924"/>
                      <a:pt x="133223" y="29845"/>
                    </a:cubicBezTo>
                    <a:cubicBezTo>
                      <a:pt x="133731" y="32766"/>
                      <a:pt x="134366" y="35687"/>
                      <a:pt x="134874" y="38735"/>
                    </a:cubicBezTo>
                    <a:lnTo>
                      <a:pt x="140208" y="66294"/>
                    </a:lnTo>
                    <a:lnTo>
                      <a:pt x="106934" y="66294"/>
                    </a:lnTo>
                    <a:lnTo>
                      <a:pt x="122428" y="37465"/>
                    </a:lnTo>
                    <a:cubicBezTo>
                      <a:pt x="123952" y="34671"/>
                      <a:pt x="125476" y="31877"/>
                      <a:pt x="127000" y="29210"/>
                    </a:cubicBezTo>
                    <a:cubicBezTo>
                      <a:pt x="128524" y="26543"/>
                      <a:pt x="129921" y="23876"/>
                      <a:pt x="131445" y="21082"/>
                    </a:cubicBezTo>
                    <a:close/>
                    <a:moveTo>
                      <a:pt x="319659" y="21082"/>
                    </a:moveTo>
                    <a:cubicBezTo>
                      <a:pt x="320167" y="24130"/>
                      <a:pt x="320802" y="27051"/>
                      <a:pt x="321310" y="29972"/>
                    </a:cubicBezTo>
                    <a:cubicBezTo>
                      <a:pt x="321818" y="32893"/>
                      <a:pt x="322453" y="35814"/>
                      <a:pt x="322961" y="38862"/>
                    </a:cubicBezTo>
                    <a:lnTo>
                      <a:pt x="328295" y="66421"/>
                    </a:lnTo>
                    <a:lnTo>
                      <a:pt x="295275" y="66421"/>
                    </a:lnTo>
                    <a:lnTo>
                      <a:pt x="310642" y="37338"/>
                    </a:lnTo>
                    <a:cubicBezTo>
                      <a:pt x="312166" y="34544"/>
                      <a:pt x="313690" y="31750"/>
                      <a:pt x="315214" y="29083"/>
                    </a:cubicBezTo>
                    <a:cubicBezTo>
                      <a:pt x="316738" y="26416"/>
                      <a:pt x="318135" y="23749"/>
                      <a:pt x="319659" y="20955"/>
                    </a:cubicBezTo>
                    <a:close/>
                    <a:moveTo>
                      <a:pt x="658622" y="12319"/>
                    </a:moveTo>
                    <a:cubicBezTo>
                      <a:pt x="659003" y="12319"/>
                      <a:pt x="659384" y="12319"/>
                      <a:pt x="659638" y="12319"/>
                    </a:cubicBezTo>
                    <a:cubicBezTo>
                      <a:pt x="666369" y="12446"/>
                      <a:pt x="671830" y="14097"/>
                      <a:pt x="676148" y="17272"/>
                    </a:cubicBezTo>
                    <a:cubicBezTo>
                      <a:pt x="680466" y="20447"/>
                      <a:pt x="683387" y="25019"/>
                      <a:pt x="685038" y="31242"/>
                    </a:cubicBezTo>
                    <a:cubicBezTo>
                      <a:pt x="686689" y="37465"/>
                      <a:pt x="686562" y="45593"/>
                      <a:pt x="684784" y="55372"/>
                    </a:cubicBezTo>
                    <a:cubicBezTo>
                      <a:pt x="683895" y="60198"/>
                      <a:pt x="682498" y="64897"/>
                      <a:pt x="680593" y="69342"/>
                    </a:cubicBezTo>
                    <a:cubicBezTo>
                      <a:pt x="678688" y="73787"/>
                      <a:pt x="676148" y="77978"/>
                      <a:pt x="672973" y="81534"/>
                    </a:cubicBezTo>
                    <a:cubicBezTo>
                      <a:pt x="669798" y="85090"/>
                      <a:pt x="666242" y="88011"/>
                      <a:pt x="662051" y="90170"/>
                    </a:cubicBezTo>
                    <a:cubicBezTo>
                      <a:pt x="657860" y="92329"/>
                      <a:pt x="653161" y="93345"/>
                      <a:pt x="647827" y="93345"/>
                    </a:cubicBezTo>
                    <a:cubicBezTo>
                      <a:pt x="646684" y="93345"/>
                      <a:pt x="645160" y="93345"/>
                      <a:pt x="643382" y="93218"/>
                    </a:cubicBezTo>
                    <a:cubicBezTo>
                      <a:pt x="641604" y="93091"/>
                      <a:pt x="639826" y="93091"/>
                      <a:pt x="638175" y="93091"/>
                    </a:cubicBezTo>
                    <a:cubicBezTo>
                      <a:pt x="637667" y="93091"/>
                      <a:pt x="637032" y="93091"/>
                      <a:pt x="636651" y="93091"/>
                    </a:cubicBezTo>
                    <a:cubicBezTo>
                      <a:pt x="635762" y="93091"/>
                      <a:pt x="634873" y="93091"/>
                      <a:pt x="634238" y="93218"/>
                    </a:cubicBezTo>
                    <a:cubicBezTo>
                      <a:pt x="634619" y="91948"/>
                      <a:pt x="635127" y="90170"/>
                      <a:pt x="635635" y="87757"/>
                    </a:cubicBezTo>
                    <a:cubicBezTo>
                      <a:pt x="636143" y="85344"/>
                      <a:pt x="636651" y="82804"/>
                      <a:pt x="637159" y="80264"/>
                    </a:cubicBezTo>
                    <a:lnTo>
                      <a:pt x="646938" y="24638"/>
                    </a:lnTo>
                    <a:cubicBezTo>
                      <a:pt x="647573" y="20828"/>
                      <a:pt x="648462" y="18161"/>
                      <a:pt x="649605" y="16383"/>
                    </a:cubicBezTo>
                    <a:cubicBezTo>
                      <a:pt x="650748" y="14605"/>
                      <a:pt x="652018" y="13462"/>
                      <a:pt x="653796" y="12954"/>
                    </a:cubicBezTo>
                    <a:cubicBezTo>
                      <a:pt x="655193" y="12573"/>
                      <a:pt x="656844" y="12319"/>
                      <a:pt x="658749" y="12319"/>
                    </a:cubicBezTo>
                    <a:close/>
                    <a:moveTo>
                      <a:pt x="556133" y="10922"/>
                    </a:moveTo>
                    <a:cubicBezTo>
                      <a:pt x="560832" y="10922"/>
                      <a:pt x="564769" y="11938"/>
                      <a:pt x="568071" y="13970"/>
                    </a:cubicBezTo>
                    <a:cubicBezTo>
                      <a:pt x="571373" y="16129"/>
                      <a:pt x="573913" y="19177"/>
                      <a:pt x="575564" y="23241"/>
                    </a:cubicBezTo>
                    <a:cubicBezTo>
                      <a:pt x="577215" y="27305"/>
                      <a:pt x="578231" y="32004"/>
                      <a:pt x="578358" y="37465"/>
                    </a:cubicBezTo>
                    <a:cubicBezTo>
                      <a:pt x="578485" y="42926"/>
                      <a:pt x="578104" y="49022"/>
                      <a:pt x="576834" y="55626"/>
                    </a:cubicBezTo>
                    <a:cubicBezTo>
                      <a:pt x="576072" y="60071"/>
                      <a:pt x="574802" y="64643"/>
                      <a:pt x="573151" y="69215"/>
                    </a:cubicBezTo>
                    <a:cubicBezTo>
                      <a:pt x="571500" y="73787"/>
                      <a:pt x="569214" y="78232"/>
                      <a:pt x="566547" y="82169"/>
                    </a:cubicBezTo>
                    <a:cubicBezTo>
                      <a:pt x="563880" y="86106"/>
                      <a:pt x="560578" y="89281"/>
                      <a:pt x="556768" y="91821"/>
                    </a:cubicBezTo>
                    <a:cubicBezTo>
                      <a:pt x="552958" y="94361"/>
                      <a:pt x="548513" y="95504"/>
                      <a:pt x="543560" y="95504"/>
                    </a:cubicBezTo>
                    <a:cubicBezTo>
                      <a:pt x="538099" y="95504"/>
                      <a:pt x="533654" y="94107"/>
                      <a:pt x="530479" y="91313"/>
                    </a:cubicBezTo>
                    <a:cubicBezTo>
                      <a:pt x="527304" y="88519"/>
                      <a:pt x="524891" y="84836"/>
                      <a:pt x="523494" y="80391"/>
                    </a:cubicBezTo>
                    <a:cubicBezTo>
                      <a:pt x="522097" y="75946"/>
                      <a:pt x="521335" y="70993"/>
                      <a:pt x="521208" y="65913"/>
                    </a:cubicBezTo>
                    <a:cubicBezTo>
                      <a:pt x="521081" y="60833"/>
                      <a:pt x="521462" y="56007"/>
                      <a:pt x="522224" y="51435"/>
                    </a:cubicBezTo>
                    <a:cubicBezTo>
                      <a:pt x="522986" y="46863"/>
                      <a:pt x="524256" y="42418"/>
                      <a:pt x="525907" y="37719"/>
                    </a:cubicBezTo>
                    <a:cubicBezTo>
                      <a:pt x="527558" y="33020"/>
                      <a:pt x="529844" y="28702"/>
                      <a:pt x="532511" y="24638"/>
                    </a:cubicBezTo>
                    <a:cubicBezTo>
                      <a:pt x="535178" y="20574"/>
                      <a:pt x="538480" y="17399"/>
                      <a:pt x="542290" y="14859"/>
                    </a:cubicBezTo>
                    <a:cubicBezTo>
                      <a:pt x="546100" y="12319"/>
                      <a:pt x="550418" y="10922"/>
                      <a:pt x="555371" y="10922"/>
                    </a:cubicBezTo>
                    <a:cubicBezTo>
                      <a:pt x="555625" y="10922"/>
                      <a:pt x="555752" y="10922"/>
                      <a:pt x="556006" y="10922"/>
                    </a:cubicBezTo>
                    <a:close/>
                    <a:moveTo>
                      <a:pt x="50038" y="2413"/>
                    </a:moveTo>
                    <a:cubicBezTo>
                      <a:pt x="44450" y="2413"/>
                      <a:pt x="38989" y="2413"/>
                      <a:pt x="33528" y="2540"/>
                    </a:cubicBezTo>
                    <a:cubicBezTo>
                      <a:pt x="28067" y="2667"/>
                      <a:pt x="22987" y="2667"/>
                      <a:pt x="17780" y="2794"/>
                    </a:cubicBezTo>
                    <a:lnTo>
                      <a:pt x="16637" y="9144"/>
                    </a:lnTo>
                    <a:cubicBezTo>
                      <a:pt x="18415" y="9017"/>
                      <a:pt x="20193" y="9017"/>
                      <a:pt x="21844" y="8890"/>
                    </a:cubicBezTo>
                    <a:cubicBezTo>
                      <a:pt x="23495" y="8763"/>
                      <a:pt x="25400" y="8636"/>
                      <a:pt x="27178" y="8509"/>
                    </a:cubicBezTo>
                    <a:cubicBezTo>
                      <a:pt x="26797" y="9906"/>
                      <a:pt x="26416" y="11557"/>
                      <a:pt x="26035" y="13335"/>
                    </a:cubicBezTo>
                    <a:cubicBezTo>
                      <a:pt x="25654" y="15113"/>
                      <a:pt x="25273" y="17018"/>
                      <a:pt x="24892" y="18923"/>
                    </a:cubicBezTo>
                    <a:lnTo>
                      <a:pt x="13970" y="81280"/>
                    </a:lnTo>
                    <a:cubicBezTo>
                      <a:pt x="13335" y="84709"/>
                      <a:pt x="12827" y="87630"/>
                      <a:pt x="12192" y="90297"/>
                    </a:cubicBezTo>
                    <a:cubicBezTo>
                      <a:pt x="11557" y="92964"/>
                      <a:pt x="10414" y="94996"/>
                      <a:pt x="8890" y="96520"/>
                    </a:cubicBezTo>
                    <a:cubicBezTo>
                      <a:pt x="7366" y="98044"/>
                      <a:pt x="4572" y="98806"/>
                      <a:pt x="889" y="99060"/>
                    </a:cubicBezTo>
                    <a:lnTo>
                      <a:pt x="0" y="103886"/>
                    </a:lnTo>
                    <a:lnTo>
                      <a:pt x="35433" y="103886"/>
                    </a:lnTo>
                    <a:lnTo>
                      <a:pt x="36576" y="97409"/>
                    </a:lnTo>
                    <a:cubicBezTo>
                      <a:pt x="35052" y="97536"/>
                      <a:pt x="33655" y="97536"/>
                      <a:pt x="32131" y="97663"/>
                    </a:cubicBezTo>
                    <a:cubicBezTo>
                      <a:pt x="30607" y="97790"/>
                      <a:pt x="29210" y="97790"/>
                      <a:pt x="27686" y="97917"/>
                    </a:cubicBezTo>
                    <a:cubicBezTo>
                      <a:pt x="26162" y="98044"/>
                      <a:pt x="24765" y="98171"/>
                      <a:pt x="23114" y="98171"/>
                    </a:cubicBezTo>
                    <a:cubicBezTo>
                      <a:pt x="23495" y="96901"/>
                      <a:pt x="23876" y="95377"/>
                      <a:pt x="24257" y="93472"/>
                    </a:cubicBezTo>
                    <a:cubicBezTo>
                      <a:pt x="24638" y="91567"/>
                      <a:pt x="25019" y="89408"/>
                      <a:pt x="25527" y="86741"/>
                    </a:cubicBezTo>
                    <a:lnTo>
                      <a:pt x="29210" y="65786"/>
                    </a:lnTo>
                    <a:cubicBezTo>
                      <a:pt x="30099" y="65913"/>
                      <a:pt x="31115" y="65913"/>
                      <a:pt x="32258" y="65913"/>
                    </a:cubicBezTo>
                    <a:lnTo>
                      <a:pt x="34417" y="65913"/>
                    </a:lnTo>
                    <a:cubicBezTo>
                      <a:pt x="44323" y="65913"/>
                      <a:pt x="52705" y="64770"/>
                      <a:pt x="59436" y="62611"/>
                    </a:cubicBezTo>
                    <a:cubicBezTo>
                      <a:pt x="66167" y="60452"/>
                      <a:pt x="71628" y="57531"/>
                      <a:pt x="75819" y="53848"/>
                    </a:cubicBezTo>
                    <a:cubicBezTo>
                      <a:pt x="80010" y="50165"/>
                      <a:pt x="83058" y="46355"/>
                      <a:pt x="85090" y="42291"/>
                    </a:cubicBezTo>
                    <a:cubicBezTo>
                      <a:pt x="87122" y="38227"/>
                      <a:pt x="88392" y="34290"/>
                      <a:pt x="88773" y="30480"/>
                    </a:cubicBezTo>
                    <a:cubicBezTo>
                      <a:pt x="89535" y="24257"/>
                      <a:pt x="88646" y="19177"/>
                      <a:pt x="85979" y="14986"/>
                    </a:cubicBezTo>
                    <a:cubicBezTo>
                      <a:pt x="83312" y="10795"/>
                      <a:pt x="79121" y="7747"/>
                      <a:pt x="73025" y="5588"/>
                    </a:cubicBezTo>
                    <a:cubicBezTo>
                      <a:pt x="66929" y="3429"/>
                      <a:pt x="59436" y="2413"/>
                      <a:pt x="50038" y="2413"/>
                    </a:cubicBezTo>
                    <a:close/>
                    <a:moveTo>
                      <a:pt x="135890" y="0"/>
                    </a:moveTo>
                    <a:lnTo>
                      <a:pt x="91821" y="81026"/>
                    </a:lnTo>
                    <a:cubicBezTo>
                      <a:pt x="89789" y="84582"/>
                      <a:pt x="88138" y="87757"/>
                      <a:pt x="86614" y="90424"/>
                    </a:cubicBezTo>
                    <a:cubicBezTo>
                      <a:pt x="85090" y="93091"/>
                      <a:pt x="83439" y="95250"/>
                      <a:pt x="81661" y="96774"/>
                    </a:cubicBezTo>
                    <a:cubicBezTo>
                      <a:pt x="79883" y="98298"/>
                      <a:pt x="77470" y="99060"/>
                      <a:pt x="74549" y="99060"/>
                    </a:cubicBezTo>
                    <a:lnTo>
                      <a:pt x="73660" y="103886"/>
                    </a:lnTo>
                    <a:lnTo>
                      <a:pt x="100838" y="103886"/>
                    </a:lnTo>
                    <a:lnTo>
                      <a:pt x="101981" y="97536"/>
                    </a:lnTo>
                    <a:cubicBezTo>
                      <a:pt x="100076" y="97663"/>
                      <a:pt x="98298" y="97790"/>
                      <a:pt x="96393" y="97790"/>
                    </a:cubicBezTo>
                    <a:cubicBezTo>
                      <a:pt x="94488" y="97790"/>
                      <a:pt x="92583" y="98044"/>
                      <a:pt x="90678" y="98044"/>
                    </a:cubicBezTo>
                    <a:cubicBezTo>
                      <a:pt x="91694" y="96393"/>
                      <a:pt x="92456" y="94869"/>
                      <a:pt x="93218" y="93599"/>
                    </a:cubicBezTo>
                    <a:cubicBezTo>
                      <a:pt x="93980" y="92329"/>
                      <a:pt x="94869" y="90424"/>
                      <a:pt x="96012" y="88138"/>
                    </a:cubicBezTo>
                    <a:lnTo>
                      <a:pt x="103759" y="72644"/>
                    </a:lnTo>
                    <a:lnTo>
                      <a:pt x="141478" y="71755"/>
                    </a:lnTo>
                    <a:lnTo>
                      <a:pt x="144145" y="85344"/>
                    </a:lnTo>
                    <a:cubicBezTo>
                      <a:pt x="144526" y="87122"/>
                      <a:pt x="144653" y="89027"/>
                      <a:pt x="144526" y="91059"/>
                    </a:cubicBezTo>
                    <a:cubicBezTo>
                      <a:pt x="144399" y="93091"/>
                      <a:pt x="143637" y="94996"/>
                      <a:pt x="142240" y="96520"/>
                    </a:cubicBezTo>
                    <a:cubicBezTo>
                      <a:pt x="140843" y="98044"/>
                      <a:pt x="138303" y="98933"/>
                      <a:pt x="134620" y="98933"/>
                    </a:cubicBezTo>
                    <a:lnTo>
                      <a:pt x="133731" y="103759"/>
                    </a:lnTo>
                    <a:lnTo>
                      <a:pt x="166751" y="103759"/>
                    </a:lnTo>
                    <a:lnTo>
                      <a:pt x="167894" y="97409"/>
                    </a:lnTo>
                    <a:cubicBezTo>
                      <a:pt x="166243" y="97536"/>
                      <a:pt x="164592" y="97663"/>
                      <a:pt x="162941" y="97663"/>
                    </a:cubicBezTo>
                    <a:cubicBezTo>
                      <a:pt x="161290" y="97663"/>
                      <a:pt x="159639" y="97917"/>
                      <a:pt x="157988" y="97917"/>
                    </a:cubicBezTo>
                    <a:cubicBezTo>
                      <a:pt x="158623" y="95758"/>
                      <a:pt x="158623" y="92964"/>
                      <a:pt x="158242" y="89789"/>
                    </a:cubicBezTo>
                    <a:cubicBezTo>
                      <a:pt x="157861" y="86614"/>
                      <a:pt x="157480" y="84074"/>
                      <a:pt x="156972" y="82042"/>
                    </a:cubicBezTo>
                    <a:lnTo>
                      <a:pt x="139319" y="0"/>
                    </a:lnTo>
                    <a:close/>
                    <a:moveTo>
                      <a:pt x="216281" y="2413"/>
                    </a:moveTo>
                    <a:cubicBezTo>
                      <a:pt x="214503" y="2413"/>
                      <a:pt x="212598" y="2413"/>
                      <a:pt x="210820" y="2413"/>
                    </a:cubicBezTo>
                    <a:cubicBezTo>
                      <a:pt x="205232" y="2540"/>
                      <a:pt x="199771" y="2540"/>
                      <a:pt x="194437" y="2667"/>
                    </a:cubicBezTo>
                    <a:lnTo>
                      <a:pt x="193294" y="9017"/>
                    </a:lnTo>
                    <a:cubicBezTo>
                      <a:pt x="195072" y="8890"/>
                      <a:pt x="196850" y="8890"/>
                      <a:pt x="198501" y="8763"/>
                    </a:cubicBezTo>
                    <a:cubicBezTo>
                      <a:pt x="200152" y="8636"/>
                      <a:pt x="202057" y="8636"/>
                      <a:pt x="203708" y="8509"/>
                    </a:cubicBezTo>
                    <a:cubicBezTo>
                      <a:pt x="203327" y="9906"/>
                      <a:pt x="202946" y="11557"/>
                      <a:pt x="202565" y="13335"/>
                    </a:cubicBezTo>
                    <a:cubicBezTo>
                      <a:pt x="202184" y="15113"/>
                      <a:pt x="201803" y="17018"/>
                      <a:pt x="201422" y="18923"/>
                    </a:cubicBezTo>
                    <a:lnTo>
                      <a:pt x="186944" y="81280"/>
                    </a:lnTo>
                    <a:cubicBezTo>
                      <a:pt x="186309" y="84709"/>
                      <a:pt x="185801" y="87630"/>
                      <a:pt x="185166" y="90297"/>
                    </a:cubicBezTo>
                    <a:cubicBezTo>
                      <a:pt x="184531" y="92964"/>
                      <a:pt x="183388" y="94996"/>
                      <a:pt x="181864" y="96520"/>
                    </a:cubicBezTo>
                    <a:cubicBezTo>
                      <a:pt x="180340" y="98044"/>
                      <a:pt x="177546" y="98806"/>
                      <a:pt x="173863" y="99060"/>
                    </a:cubicBezTo>
                    <a:lnTo>
                      <a:pt x="172974" y="103886"/>
                    </a:lnTo>
                    <a:lnTo>
                      <a:pt x="205486" y="103886"/>
                    </a:lnTo>
                    <a:lnTo>
                      <a:pt x="206629" y="97536"/>
                    </a:lnTo>
                    <a:cubicBezTo>
                      <a:pt x="205486" y="97536"/>
                      <a:pt x="204343" y="97536"/>
                      <a:pt x="203200" y="97663"/>
                    </a:cubicBezTo>
                    <a:cubicBezTo>
                      <a:pt x="202057" y="97790"/>
                      <a:pt x="200914" y="97790"/>
                      <a:pt x="199644" y="97917"/>
                    </a:cubicBezTo>
                    <a:cubicBezTo>
                      <a:pt x="198374" y="98044"/>
                      <a:pt x="197358" y="98044"/>
                      <a:pt x="196088" y="98171"/>
                    </a:cubicBezTo>
                    <a:cubicBezTo>
                      <a:pt x="196469" y="96901"/>
                      <a:pt x="196850" y="95377"/>
                      <a:pt x="197231" y="93472"/>
                    </a:cubicBezTo>
                    <a:cubicBezTo>
                      <a:pt x="197612" y="91567"/>
                      <a:pt x="197993" y="89408"/>
                      <a:pt x="198501" y="86741"/>
                    </a:cubicBezTo>
                    <a:lnTo>
                      <a:pt x="203454" y="58674"/>
                    </a:lnTo>
                    <a:cubicBezTo>
                      <a:pt x="205105" y="58801"/>
                      <a:pt x="206756" y="58801"/>
                      <a:pt x="208407" y="58801"/>
                    </a:cubicBezTo>
                    <a:cubicBezTo>
                      <a:pt x="210058" y="58801"/>
                      <a:pt x="211709" y="58801"/>
                      <a:pt x="213233" y="58674"/>
                    </a:cubicBezTo>
                    <a:cubicBezTo>
                      <a:pt x="214884" y="60452"/>
                      <a:pt x="216281" y="62738"/>
                      <a:pt x="217424" y="65405"/>
                    </a:cubicBezTo>
                    <a:cubicBezTo>
                      <a:pt x="218567" y="68072"/>
                      <a:pt x="219583" y="70358"/>
                      <a:pt x="220472" y="72390"/>
                    </a:cubicBezTo>
                    <a:lnTo>
                      <a:pt x="227457" y="87884"/>
                    </a:lnTo>
                    <a:cubicBezTo>
                      <a:pt x="228981" y="91059"/>
                      <a:pt x="230378" y="93853"/>
                      <a:pt x="231775" y="96393"/>
                    </a:cubicBezTo>
                    <a:cubicBezTo>
                      <a:pt x="233172" y="98933"/>
                      <a:pt x="235077" y="101346"/>
                      <a:pt x="237490" y="103886"/>
                    </a:cubicBezTo>
                    <a:lnTo>
                      <a:pt x="255651" y="103886"/>
                    </a:lnTo>
                    <a:lnTo>
                      <a:pt x="256540" y="99060"/>
                    </a:lnTo>
                    <a:cubicBezTo>
                      <a:pt x="253619" y="99060"/>
                      <a:pt x="251206" y="98425"/>
                      <a:pt x="249301" y="97282"/>
                    </a:cubicBezTo>
                    <a:cubicBezTo>
                      <a:pt x="247396" y="96139"/>
                      <a:pt x="245999" y="94488"/>
                      <a:pt x="244856" y="92329"/>
                    </a:cubicBezTo>
                    <a:cubicBezTo>
                      <a:pt x="243713" y="90170"/>
                      <a:pt x="242443" y="87884"/>
                      <a:pt x="241300" y="85344"/>
                    </a:cubicBezTo>
                    <a:lnTo>
                      <a:pt x="234188" y="69850"/>
                    </a:lnTo>
                    <a:cubicBezTo>
                      <a:pt x="232791" y="67056"/>
                      <a:pt x="231648" y="64643"/>
                      <a:pt x="230632" y="62484"/>
                    </a:cubicBezTo>
                    <a:cubicBezTo>
                      <a:pt x="229616" y="60325"/>
                      <a:pt x="228219" y="58674"/>
                      <a:pt x="226441" y="57277"/>
                    </a:cubicBezTo>
                    <a:cubicBezTo>
                      <a:pt x="234061" y="55753"/>
                      <a:pt x="240030" y="53467"/>
                      <a:pt x="244475" y="50292"/>
                    </a:cubicBezTo>
                    <a:cubicBezTo>
                      <a:pt x="248920" y="47117"/>
                      <a:pt x="252222" y="43688"/>
                      <a:pt x="254381" y="39878"/>
                    </a:cubicBezTo>
                    <a:cubicBezTo>
                      <a:pt x="256540" y="36068"/>
                      <a:pt x="257937" y="32131"/>
                      <a:pt x="258445" y="28448"/>
                    </a:cubicBezTo>
                    <a:cubicBezTo>
                      <a:pt x="259334" y="23114"/>
                      <a:pt x="258826" y="18415"/>
                      <a:pt x="256794" y="14605"/>
                    </a:cubicBezTo>
                    <a:cubicBezTo>
                      <a:pt x="254762" y="10795"/>
                      <a:pt x="251079" y="7874"/>
                      <a:pt x="245745" y="5842"/>
                    </a:cubicBezTo>
                    <a:cubicBezTo>
                      <a:pt x="240411" y="3810"/>
                      <a:pt x="233045" y="2667"/>
                      <a:pt x="223647" y="2540"/>
                    </a:cubicBezTo>
                    <a:cubicBezTo>
                      <a:pt x="219964" y="2413"/>
                      <a:pt x="216154" y="2286"/>
                      <a:pt x="212471" y="2286"/>
                    </a:cubicBezTo>
                    <a:close/>
                    <a:moveTo>
                      <a:pt x="324104" y="0"/>
                    </a:moveTo>
                    <a:lnTo>
                      <a:pt x="280035" y="81026"/>
                    </a:lnTo>
                    <a:cubicBezTo>
                      <a:pt x="278003" y="84582"/>
                      <a:pt x="276352" y="87757"/>
                      <a:pt x="274828" y="90424"/>
                    </a:cubicBezTo>
                    <a:cubicBezTo>
                      <a:pt x="273304" y="93091"/>
                      <a:pt x="271653" y="95250"/>
                      <a:pt x="269875" y="96774"/>
                    </a:cubicBezTo>
                    <a:cubicBezTo>
                      <a:pt x="268097" y="98298"/>
                      <a:pt x="265684" y="99060"/>
                      <a:pt x="262763" y="99060"/>
                    </a:cubicBezTo>
                    <a:lnTo>
                      <a:pt x="261874" y="103886"/>
                    </a:lnTo>
                    <a:lnTo>
                      <a:pt x="288925" y="103886"/>
                    </a:lnTo>
                    <a:lnTo>
                      <a:pt x="290068" y="97536"/>
                    </a:lnTo>
                    <a:cubicBezTo>
                      <a:pt x="288163" y="97663"/>
                      <a:pt x="286385" y="97790"/>
                      <a:pt x="284480" y="97790"/>
                    </a:cubicBezTo>
                    <a:cubicBezTo>
                      <a:pt x="282575" y="97790"/>
                      <a:pt x="280670" y="98044"/>
                      <a:pt x="278765" y="98044"/>
                    </a:cubicBezTo>
                    <a:cubicBezTo>
                      <a:pt x="279781" y="96393"/>
                      <a:pt x="280543" y="94869"/>
                      <a:pt x="281305" y="93599"/>
                    </a:cubicBezTo>
                    <a:cubicBezTo>
                      <a:pt x="282067" y="92329"/>
                      <a:pt x="282956" y="90424"/>
                      <a:pt x="284099" y="88138"/>
                    </a:cubicBezTo>
                    <a:lnTo>
                      <a:pt x="291846" y="72644"/>
                    </a:lnTo>
                    <a:lnTo>
                      <a:pt x="329565" y="71755"/>
                    </a:lnTo>
                    <a:lnTo>
                      <a:pt x="332232" y="85344"/>
                    </a:lnTo>
                    <a:cubicBezTo>
                      <a:pt x="332613" y="87122"/>
                      <a:pt x="332740" y="89027"/>
                      <a:pt x="332613" y="91059"/>
                    </a:cubicBezTo>
                    <a:cubicBezTo>
                      <a:pt x="332486" y="93091"/>
                      <a:pt x="331724" y="94996"/>
                      <a:pt x="330327" y="96520"/>
                    </a:cubicBezTo>
                    <a:cubicBezTo>
                      <a:pt x="328930" y="98044"/>
                      <a:pt x="326390" y="98933"/>
                      <a:pt x="322707" y="98933"/>
                    </a:cubicBezTo>
                    <a:lnTo>
                      <a:pt x="321818" y="103759"/>
                    </a:lnTo>
                    <a:lnTo>
                      <a:pt x="354838" y="103759"/>
                    </a:lnTo>
                    <a:lnTo>
                      <a:pt x="355981" y="97409"/>
                    </a:lnTo>
                    <a:cubicBezTo>
                      <a:pt x="354330" y="97536"/>
                      <a:pt x="352679" y="97663"/>
                      <a:pt x="351028" y="97663"/>
                    </a:cubicBezTo>
                    <a:cubicBezTo>
                      <a:pt x="349377" y="97663"/>
                      <a:pt x="347726" y="97917"/>
                      <a:pt x="346075" y="97917"/>
                    </a:cubicBezTo>
                    <a:cubicBezTo>
                      <a:pt x="346710" y="95758"/>
                      <a:pt x="346710" y="92964"/>
                      <a:pt x="346329" y="89789"/>
                    </a:cubicBezTo>
                    <a:cubicBezTo>
                      <a:pt x="345948" y="86614"/>
                      <a:pt x="345567" y="84074"/>
                      <a:pt x="345059" y="82042"/>
                    </a:cubicBezTo>
                    <a:lnTo>
                      <a:pt x="327533" y="0"/>
                    </a:lnTo>
                    <a:close/>
                    <a:moveTo>
                      <a:pt x="415544" y="2794"/>
                    </a:moveTo>
                    <a:lnTo>
                      <a:pt x="409067" y="35433"/>
                    </a:lnTo>
                    <a:lnTo>
                      <a:pt x="418592" y="35433"/>
                    </a:lnTo>
                    <a:cubicBezTo>
                      <a:pt x="419989" y="27686"/>
                      <a:pt x="422529" y="21971"/>
                      <a:pt x="426339" y="18288"/>
                    </a:cubicBezTo>
                    <a:cubicBezTo>
                      <a:pt x="430149" y="14605"/>
                      <a:pt x="434848" y="12700"/>
                      <a:pt x="440309" y="12700"/>
                    </a:cubicBezTo>
                    <a:lnTo>
                      <a:pt x="446913" y="12700"/>
                    </a:lnTo>
                    <a:lnTo>
                      <a:pt x="434721" y="81915"/>
                    </a:lnTo>
                    <a:cubicBezTo>
                      <a:pt x="434086" y="85725"/>
                      <a:pt x="433197" y="88519"/>
                      <a:pt x="432054" y="90297"/>
                    </a:cubicBezTo>
                    <a:cubicBezTo>
                      <a:pt x="430911" y="92075"/>
                      <a:pt x="429514" y="93091"/>
                      <a:pt x="427990" y="93599"/>
                    </a:cubicBezTo>
                    <a:cubicBezTo>
                      <a:pt x="426466" y="94107"/>
                      <a:pt x="424561" y="94361"/>
                      <a:pt x="422275" y="94488"/>
                    </a:cubicBezTo>
                    <a:lnTo>
                      <a:pt x="420624" y="104013"/>
                    </a:lnTo>
                    <a:lnTo>
                      <a:pt x="462788" y="104013"/>
                    </a:lnTo>
                    <a:lnTo>
                      <a:pt x="464693" y="92837"/>
                    </a:lnTo>
                    <a:cubicBezTo>
                      <a:pt x="463677" y="92837"/>
                      <a:pt x="462026" y="92837"/>
                      <a:pt x="459359" y="92964"/>
                    </a:cubicBezTo>
                    <a:cubicBezTo>
                      <a:pt x="456692" y="93091"/>
                      <a:pt x="454660" y="93091"/>
                      <a:pt x="453009" y="93345"/>
                    </a:cubicBezTo>
                    <a:cubicBezTo>
                      <a:pt x="453390" y="92075"/>
                      <a:pt x="453898" y="90297"/>
                      <a:pt x="454406" y="87884"/>
                    </a:cubicBezTo>
                    <a:cubicBezTo>
                      <a:pt x="454914" y="85471"/>
                      <a:pt x="455422" y="82931"/>
                      <a:pt x="455930" y="80391"/>
                    </a:cubicBezTo>
                    <a:lnTo>
                      <a:pt x="464693" y="12446"/>
                    </a:lnTo>
                    <a:lnTo>
                      <a:pt x="471678" y="12446"/>
                    </a:lnTo>
                    <a:cubicBezTo>
                      <a:pt x="471805" y="12446"/>
                      <a:pt x="472059" y="12446"/>
                      <a:pt x="472186" y="12446"/>
                    </a:cubicBezTo>
                    <a:cubicBezTo>
                      <a:pt x="475615" y="12446"/>
                      <a:pt x="478409" y="13208"/>
                      <a:pt x="480695" y="14859"/>
                    </a:cubicBezTo>
                    <a:cubicBezTo>
                      <a:pt x="482981" y="16510"/>
                      <a:pt x="484632" y="19050"/>
                      <a:pt x="485521" y="22479"/>
                    </a:cubicBezTo>
                    <a:cubicBezTo>
                      <a:pt x="486410" y="25908"/>
                      <a:pt x="486283" y="30226"/>
                      <a:pt x="485394" y="35433"/>
                    </a:cubicBezTo>
                    <a:lnTo>
                      <a:pt x="494919" y="35433"/>
                    </a:lnTo>
                    <a:lnTo>
                      <a:pt x="499745" y="2794"/>
                    </a:lnTo>
                    <a:close/>
                    <a:moveTo>
                      <a:pt x="661670" y="2540"/>
                    </a:moveTo>
                    <a:lnTo>
                      <a:pt x="619633" y="2794"/>
                    </a:lnTo>
                    <a:lnTo>
                      <a:pt x="617728" y="13970"/>
                    </a:lnTo>
                    <a:cubicBezTo>
                      <a:pt x="618744" y="13843"/>
                      <a:pt x="620522" y="13843"/>
                      <a:pt x="622808" y="13716"/>
                    </a:cubicBezTo>
                    <a:cubicBezTo>
                      <a:pt x="625094" y="13589"/>
                      <a:pt x="627126" y="13589"/>
                      <a:pt x="628650" y="13462"/>
                    </a:cubicBezTo>
                    <a:cubicBezTo>
                      <a:pt x="628396" y="14732"/>
                      <a:pt x="627888" y="16510"/>
                      <a:pt x="627380" y="18923"/>
                    </a:cubicBezTo>
                    <a:cubicBezTo>
                      <a:pt x="626872" y="21336"/>
                      <a:pt x="626237" y="23876"/>
                      <a:pt x="625856" y="26416"/>
                    </a:cubicBezTo>
                    <a:lnTo>
                      <a:pt x="615950" y="81788"/>
                    </a:lnTo>
                    <a:cubicBezTo>
                      <a:pt x="615315" y="85598"/>
                      <a:pt x="614426" y="88392"/>
                      <a:pt x="613283" y="90170"/>
                    </a:cubicBezTo>
                    <a:cubicBezTo>
                      <a:pt x="612140" y="91948"/>
                      <a:pt x="610743" y="92964"/>
                      <a:pt x="609219" y="93472"/>
                    </a:cubicBezTo>
                    <a:cubicBezTo>
                      <a:pt x="607695" y="93980"/>
                      <a:pt x="605790" y="94234"/>
                      <a:pt x="603504" y="94361"/>
                    </a:cubicBezTo>
                    <a:lnTo>
                      <a:pt x="601853" y="103886"/>
                    </a:lnTo>
                    <a:lnTo>
                      <a:pt x="643128" y="103886"/>
                    </a:lnTo>
                    <a:cubicBezTo>
                      <a:pt x="653288" y="103886"/>
                      <a:pt x="662178" y="102362"/>
                      <a:pt x="669798" y="99187"/>
                    </a:cubicBezTo>
                    <a:cubicBezTo>
                      <a:pt x="677418" y="96012"/>
                      <a:pt x="684022" y="91948"/>
                      <a:pt x="689356" y="86868"/>
                    </a:cubicBezTo>
                    <a:cubicBezTo>
                      <a:pt x="694690" y="81788"/>
                      <a:pt x="698881" y="76200"/>
                      <a:pt x="702056" y="70231"/>
                    </a:cubicBezTo>
                    <a:cubicBezTo>
                      <a:pt x="705231" y="64262"/>
                      <a:pt x="707263" y="58166"/>
                      <a:pt x="708279" y="52324"/>
                    </a:cubicBezTo>
                    <a:cubicBezTo>
                      <a:pt x="709295" y="46482"/>
                      <a:pt x="709295" y="40386"/>
                      <a:pt x="708152" y="34544"/>
                    </a:cubicBezTo>
                    <a:cubicBezTo>
                      <a:pt x="707009" y="28702"/>
                      <a:pt x="704596" y="23241"/>
                      <a:pt x="700913" y="18415"/>
                    </a:cubicBezTo>
                    <a:cubicBezTo>
                      <a:pt x="697230" y="13589"/>
                      <a:pt x="692277" y="9779"/>
                      <a:pt x="685800" y="6985"/>
                    </a:cubicBezTo>
                    <a:cubicBezTo>
                      <a:pt x="679323" y="4191"/>
                      <a:pt x="671195" y="2540"/>
                      <a:pt x="661670" y="2540"/>
                    </a:cubicBezTo>
                    <a:close/>
                    <a:moveTo>
                      <a:pt x="761111" y="127"/>
                    </a:moveTo>
                    <a:lnTo>
                      <a:pt x="719328" y="77470"/>
                    </a:lnTo>
                    <a:cubicBezTo>
                      <a:pt x="717804" y="80391"/>
                      <a:pt x="716153" y="83058"/>
                      <a:pt x="714629" y="85598"/>
                    </a:cubicBezTo>
                    <a:cubicBezTo>
                      <a:pt x="713105" y="88138"/>
                      <a:pt x="711327" y="90170"/>
                      <a:pt x="709422" y="91694"/>
                    </a:cubicBezTo>
                    <a:cubicBezTo>
                      <a:pt x="707517" y="93218"/>
                      <a:pt x="705231" y="93980"/>
                      <a:pt x="702564" y="93980"/>
                    </a:cubicBezTo>
                    <a:lnTo>
                      <a:pt x="700786" y="103886"/>
                    </a:lnTo>
                    <a:lnTo>
                      <a:pt x="731647" y="103886"/>
                    </a:lnTo>
                    <a:lnTo>
                      <a:pt x="733679" y="92329"/>
                    </a:lnTo>
                    <a:cubicBezTo>
                      <a:pt x="732663" y="92329"/>
                      <a:pt x="731139" y="92329"/>
                      <a:pt x="728980" y="92456"/>
                    </a:cubicBezTo>
                    <a:cubicBezTo>
                      <a:pt x="726821" y="92583"/>
                      <a:pt x="724916" y="92583"/>
                      <a:pt x="723392" y="92837"/>
                    </a:cubicBezTo>
                    <a:cubicBezTo>
                      <a:pt x="724408" y="91186"/>
                      <a:pt x="725678" y="89154"/>
                      <a:pt x="726948" y="86741"/>
                    </a:cubicBezTo>
                    <a:cubicBezTo>
                      <a:pt x="728218" y="84328"/>
                      <a:pt x="729361" y="82423"/>
                      <a:pt x="729996" y="81153"/>
                    </a:cubicBezTo>
                    <a:lnTo>
                      <a:pt x="733552" y="74422"/>
                    </a:lnTo>
                    <a:lnTo>
                      <a:pt x="765048" y="73787"/>
                    </a:lnTo>
                    <a:lnTo>
                      <a:pt x="766572" y="81788"/>
                    </a:lnTo>
                    <a:cubicBezTo>
                      <a:pt x="767080" y="84201"/>
                      <a:pt x="767207" y="86360"/>
                      <a:pt x="766953" y="88265"/>
                    </a:cubicBezTo>
                    <a:cubicBezTo>
                      <a:pt x="766699" y="90170"/>
                      <a:pt x="765937" y="91694"/>
                      <a:pt x="764794" y="92837"/>
                    </a:cubicBezTo>
                    <a:cubicBezTo>
                      <a:pt x="763651" y="93980"/>
                      <a:pt x="761619" y="94488"/>
                      <a:pt x="758952" y="94488"/>
                    </a:cubicBezTo>
                    <a:lnTo>
                      <a:pt x="757301" y="104013"/>
                    </a:lnTo>
                    <a:lnTo>
                      <a:pt x="796163" y="104013"/>
                    </a:lnTo>
                    <a:lnTo>
                      <a:pt x="798068" y="92837"/>
                    </a:lnTo>
                    <a:cubicBezTo>
                      <a:pt x="797052" y="92837"/>
                      <a:pt x="795909" y="92837"/>
                      <a:pt x="794385" y="92964"/>
                    </a:cubicBezTo>
                    <a:cubicBezTo>
                      <a:pt x="792861" y="93091"/>
                      <a:pt x="791337" y="93091"/>
                      <a:pt x="789686" y="93345"/>
                    </a:cubicBezTo>
                    <a:cubicBezTo>
                      <a:pt x="789940" y="91186"/>
                      <a:pt x="789813" y="88519"/>
                      <a:pt x="789305" y="85598"/>
                    </a:cubicBezTo>
                    <a:cubicBezTo>
                      <a:pt x="788797" y="82677"/>
                      <a:pt x="788416" y="80518"/>
                      <a:pt x="788162" y="78994"/>
                    </a:cubicBezTo>
                    <a:lnTo>
                      <a:pt x="771144" y="127"/>
                    </a:lnTo>
                    <a:close/>
                    <a:moveTo>
                      <a:pt x="559181" y="381"/>
                    </a:moveTo>
                    <a:cubicBezTo>
                      <a:pt x="550545" y="381"/>
                      <a:pt x="542925" y="2032"/>
                      <a:pt x="535940" y="5207"/>
                    </a:cubicBezTo>
                    <a:cubicBezTo>
                      <a:pt x="528955" y="8382"/>
                      <a:pt x="522986" y="12573"/>
                      <a:pt x="517906" y="17780"/>
                    </a:cubicBezTo>
                    <a:cubicBezTo>
                      <a:pt x="512826" y="22987"/>
                      <a:pt x="508635" y="28702"/>
                      <a:pt x="505460" y="34925"/>
                    </a:cubicBezTo>
                    <a:cubicBezTo>
                      <a:pt x="502285" y="41148"/>
                      <a:pt x="500126" y="47244"/>
                      <a:pt x="499110" y="53340"/>
                    </a:cubicBezTo>
                    <a:cubicBezTo>
                      <a:pt x="497967" y="59563"/>
                      <a:pt x="497840" y="65913"/>
                      <a:pt x="498602" y="72136"/>
                    </a:cubicBezTo>
                    <a:cubicBezTo>
                      <a:pt x="499364" y="78359"/>
                      <a:pt x="501269" y="84074"/>
                      <a:pt x="504190" y="89281"/>
                    </a:cubicBezTo>
                    <a:cubicBezTo>
                      <a:pt x="507111" y="94488"/>
                      <a:pt x="511683" y="98552"/>
                      <a:pt x="517525" y="101600"/>
                    </a:cubicBezTo>
                    <a:cubicBezTo>
                      <a:pt x="523367" y="104648"/>
                      <a:pt x="530860" y="106172"/>
                      <a:pt x="540004" y="106172"/>
                    </a:cubicBezTo>
                    <a:cubicBezTo>
                      <a:pt x="548513" y="106172"/>
                      <a:pt x="556260" y="104521"/>
                      <a:pt x="563245" y="101346"/>
                    </a:cubicBezTo>
                    <a:cubicBezTo>
                      <a:pt x="570230" y="98171"/>
                      <a:pt x="576199" y="93853"/>
                      <a:pt x="581279" y="88646"/>
                    </a:cubicBezTo>
                    <a:cubicBezTo>
                      <a:pt x="586359" y="83439"/>
                      <a:pt x="590550" y="77724"/>
                      <a:pt x="593725" y="71501"/>
                    </a:cubicBezTo>
                    <a:cubicBezTo>
                      <a:pt x="596900" y="65278"/>
                      <a:pt x="598932" y="59309"/>
                      <a:pt x="600075" y="53340"/>
                    </a:cubicBezTo>
                    <a:cubicBezTo>
                      <a:pt x="601218" y="47371"/>
                      <a:pt x="601218" y="41148"/>
                      <a:pt x="600329" y="35052"/>
                    </a:cubicBezTo>
                    <a:cubicBezTo>
                      <a:pt x="599440" y="28956"/>
                      <a:pt x="597408" y="23241"/>
                      <a:pt x="594360" y="17907"/>
                    </a:cubicBezTo>
                    <a:cubicBezTo>
                      <a:pt x="591312" y="12573"/>
                      <a:pt x="586740" y="8382"/>
                      <a:pt x="581025" y="5207"/>
                    </a:cubicBezTo>
                    <a:cubicBezTo>
                      <a:pt x="575310" y="2032"/>
                      <a:pt x="567944" y="381"/>
                      <a:pt x="559181" y="381"/>
                    </a:cubicBezTo>
                    <a:close/>
                    <a:moveTo>
                      <a:pt x="854837" y="381"/>
                    </a:moveTo>
                    <a:cubicBezTo>
                      <a:pt x="848487" y="381"/>
                      <a:pt x="843026" y="1270"/>
                      <a:pt x="838327" y="2921"/>
                    </a:cubicBezTo>
                    <a:cubicBezTo>
                      <a:pt x="833628" y="4572"/>
                      <a:pt x="829818" y="6858"/>
                      <a:pt x="826770" y="9652"/>
                    </a:cubicBezTo>
                    <a:cubicBezTo>
                      <a:pt x="823722" y="12446"/>
                      <a:pt x="821309" y="15367"/>
                      <a:pt x="819531" y="18669"/>
                    </a:cubicBezTo>
                    <a:cubicBezTo>
                      <a:pt x="817753" y="21971"/>
                      <a:pt x="816737" y="25019"/>
                      <a:pt x="816102" y="27940"/>
                    </a:cubicBezTo>
                    <a:cubicBezTo>
                      <a:pt x="815213" y="32639"/>
                      <a:pt x="815340" y="36830"/>
                      <a:pt x="816356" y="40386"/>
                    </a:cubicBezTo>
                    <a:cubicBezTo>
                      <a:pt x="817372" y="43942"/>
                      <a:pt x="819150" y="47244"/>
                      <a:pt x="821563" y="50038"/>
                    </a:cubicBezTo>
                    <a:cubicBezTo>
                      <a:pt x="823976" y="52832"/>
                      <a:pt x="827151" y="55372"/>
                      <a:pt x="830707" y="57531"/>
                    </a:cubicBezTo>
                    <a:cubicBezTo>
                      <a:pt x="834263" y="59690"/>
                      <a:pt x="838327" y="61722"/>
                      <a:pt x="842518" y="63627"/>
                    </a:cubicBezTo>
                    <a:cubicBezTo>
                      <a:pt x="845947" y="65024"/>
                      <a:pt x="849249" y="66548"/>
                      <a:pt x="852551" y="68072"/>
                    </a:cubicBezTo>
                    <a:cubicBezTo>
                      <a:pt x="855853" y="69596"/>
                      <a:pt x="858393" y="71501"/>
                      <a:pt x="860425" y="73660"/>
                    </a:cubicBezTo>
                    <a:cubicBezTo>
                      <a:pt x="862457" y="75819"/>
                      <a:pt x="863092" y="78613"/>
                      <a:pt x="862457" y="82042"/>
                    </a:cubicBezTo>
                    <a:cubicBezTo>
                      <a:pt x="862076" y="84455"/>
                      <a:pt x="860933" y="86741"/>
                      <a:pt x="859155" y="88773"/>
                    </a:cubicBezTo>
                    <a:cubicBezTo>
                      <a:pt x="857377" y="90805"/>
                      <a:pt x="854964" y="92456"/>
                      <a:pt x="852170" y="93726"/>
                    </a:cubicBezTo>
                    <a:cubicBezTo>
                      <a:pt x="849376" y="94996"/>
                      <a:pt x="846201" y="95631"/>
                      <a:pt x="842772" y="95631"/>
                    </a:cubicBezTo>
                    <a:cubicBezTo>
                      <a:pt x="836041" y="95631"/>
                      <a:pt x="830580" y="93599"/>
                      <a:pt x="826389" y="89535"/>
                    </a:cubicBezTo>
                    <a:cubicBezTo>
                      <a:pt x="822198" y="85471"/>
                      <a:pt x="820166" y="79375"/>
                      <a:pt x="820293" y="71247"/>
                    </a:cubicBezTo>
                    <a:lnTo>
                      <a:pt x="810768" y="71247"/>
                    </a:lnTo>
                    <a:lnTo>
                      <a:pt x="804799" y="105029"/>
                    </a:lnTo>
                    <a:lnTo>
                      <a:pt x="815975" y="105029"/>
                    </a:lnTo>
                    <a:lnTo>
                      <a:pt x="816610" y="98933"/>
                    </a:lnTo>
                    <a:cubicBezTo>
                      <a:pt x="820166" y="101219"/>
                      <a:pt x="824103" y="102997"/>
                      <a:pt x="828294" y="104140"/>
                    </a:cubicBezTo>
                    <a:cubicBezTo>
                      <a:pt x="832485" y="105283"/>
                      <a:pt x="836676" y="105918"/>
                      <a:pt x="840486" y="105918"/>
                    </a:cubicBezTo>
                    <a:cubicBezTo>
                      <a:pt x="847852" y="105918"/>
                      <a:pt x="854583" y="104648"/>
                      <a:pt x="860552" y="102235"/>
                    </a:cubicBezTo>
                    <a:cubicBezTo>
                      <a:pt x="866521" y="99822"/>
                      <a:pt x="871474" y="96393"/>
                      <a:pt x="875284" y="91948"/>
                    </a:cubicBezTo>
                    <a:cubicBezTo>
                      <a:pt x="879094" y="87503"/>
                      <a:pt x="881634" y="82423"/>
                      <a:pt x="882523" y="76835"/>
                    </a:cubicBezTo>
                    <a:cubicBezTo>
                      <a:pt x="883412" y="72136"/>
                      <a:pt x="883031" y="67945"/>
                      <a:pt x="881634" y="64516"/>
                    </a:cubicBezTo>
                    <a:cubicBezTo>
                      <a:pt x="880237" y="61087"/>
                      <a:pt x="878078" y="57912"/>
                      <a:pt x="875284" y="55245"/>
                    </a:cubicBezTo>
                    <a:cubicBezTo>
                      <a:pt x="872490" y="52578"/>
                      <a:pt x="869315" y="50292"/>
                      <a:pt x="865759" y="48387"/>
                    </a:cubicBezTo>
                    <a:cubicBezTo>
                      <a:pt x="862203" y="46482"/>
                      <a:pt x="858774" y="44831"/>
                      <a:pt x="855345" y="43307"/>
                    </a:cubicBezTo>
                    <a:cubicBezTo>
                      <a:pt x="850392" y="41148"/>
                      <a:pt x="846455" y="38989"/>
                      <a:pt x="843280" y="37084"/>
                    </a:cubicBezTo>
                    <a:cubicBezTo>
                      <a:pt x="840105" y="35179"/>
                      <a:pt x="837946" y="33147"/>
                      <a:pt x="836676" y="30861"/>
                    </a:cubicBezTo>
                    <a:cubicBezTo>
                      <a:pt x="835406" y="28575"/>
                      <a:pt x="835025" y="26035"/>
                      <a:pt x="835533" y="23114"/>
                    </a:cubicBezTo>
                    <a:cubicBezTo>
                      <a:pt x="836168" y="19431"/>
                      <a:pt x="838327" y="16510"/>
                      <a:pt x="841756" y="14097"/>
                    </a:cubicBezTo>
                    <a:cubicBezTo>
                      <a:pt x="845185" y="11684"/>
                      <a:pt x="849122" y="10668"/>
                      <a:pt x="853313" y="10668"/>
                    </a:cubicBezTo>
                    <a:cubicBezTo>
                      <a:pt x="853567" y="10668"/>
                      <a:pt x="853821" y="10668"/>
                      <a:pt x="853948" y="10668"/>
                    </a:cubicBezTo>
                    <a:cubicBezTo>
                      <a:pt x="858139" y="10668"/>
                      <a:pt x="861822" y="11557"/>
                      <a:pt x="864743" y="13208"/>
                    </a:cubicBezTo>
                    <a:cubicBezTo>
                      <a:pt x="867791" y="14986"/>
                      <a:pt x="870204" y="17780"/>
                      <a:pt x="871728" y="21336"/>
                    </a:cubicBezTo>
                    <a:cubicBezTo>
                      <a:pt x="873252" y="24892"/>
                      <a:pt x="874014" y="29464"/>
                      <a:pt x="874014" y="34798"/>
                    </a:cubicBezTo>
                    <a:lnTo>
                      <a:pt x="883539" y="34798"/>
                    </a:lnTo>
                    <a:lnTo>
                      <a:pt x="889889" y="1397"/>
                    </a:lnTo>
                    <a:lnTo>
                      <a:pt x="878586" y="1397"/>
                    </a:lnTo>
                    <a:lnTo>
                      <a:pt x="878078" y="7366"/>
                    </a:lnTo>
                    <a:cubicBezTo>
                      <a:pt x="875157" y="5080"/>
                      <a:pt x="871601" y="3302"/>
                      <a:pt x="867283" y="2159"/>
                    </a:cubicBezTo>
                    <a:cubicBezTo>
                      <a:pt x="862965" y="1016"/>
                      <a:pt x="858774" y="381"/>
                      <a:pt x="854964" y="38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23" name="Group 23"/>
            <p:cNvGrpSpPr/>
            <p:nvPr/>
          </p:nvGrpSpPr>
          <p:grpSpPr>
            <a:xfrm>
              <a:off x="24449" y="2027239"/>
              <a:ext cx="9342484" cy="2255822"/>
              <a:chOff x="0" y="0"/>
              <a:chExt cx="873531" cy="210922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73252" cy="211074"/>
              </a:xfrm>
              <a:custGeom>
                <a:avLst/>
                <a:gdLst/>
                <a:ahLst/>
                <a:cxnLst/>
                <a:rect l="l" t="t" r="r" b="b"/>
                <a:pathLst>
                  <a:path w="873252" h="211074">
                    <a:moveTo>
                      <a:pt x="689356" y="0"/>
                    </a:moveTo>
                    <a:lnTo>
                      <a:pt x="678561" y="5334"/>
                    </a:lnTo>
                    <a:lnTo>
                      <a:pt x="674243" y="16002"/>
                    </a:lnTo>
                    <a:lnTo>
                      <a:pt x="675386" y="15748"/>
                    </a:lnTo>
                    <a:lnTo>
                      <a:pt x="679323" y="10922"/>
                    </a:lnTo>
                    <a:lnTo>
                      <a:pt x="686181" y="8001"/>
                    </a:lnTo>
                    <a:lnTo>
                      <a:pt x="693293" y="10160"/>
                    </a:lnTo>
                    <a:lnTo>
                      <a:pt x="699643" y="14097"/>
                    </a:lnTo>
                    <a:lnTo>
                      <a:pt x="708406" y="16002"/>
                    </a:lnTo>
                    <a:lnTo>
                      <a:pt x="714502" y="14097"/>
                    </a:lnTo>
                    <a:lnTo>
                      <a:pt x="720598" y="9271"/>
                    </a:lnTo>
                    <a:lnTo>
                      <a:pt x="723265" y="2921"/>
                    </a:lnTo>
                    <a:lnTo>
                      <a:pt x="722503" y="508"/>
                    </a:lnTo>
                    <a:lnTo>
                      <a:pt x="721233" y="254"/>
                    </a:lnTo>
                    <a:lnTo>
                      <a:pt x="717804" y="5080"/>
                    </a:lnTo>
                    <a:lnTo>
                      <a:pt x="713359" y="6350"/>
                    </a:lnTo>
                    <a:lnTo>
                      <a:pt x="701929" y="3175"/>
                    </a:lnTo>
                    <a:lnTo>
                      <a:pt x="689356" y="0"/>
                    </a:lnTo>
                    <a:close/>
                    <a:moveTo>
                      <a:pt x="383413" y="38354"/>
                    </a:moveTo>
                    <a:lnTo>
                      <a:pt x="387604" y="42037"/>
                    </a:lnTo>
                    <a:cubicBezTo>
                      <a:pt x="387604" y="43688"/>
                      <a:pt x="386969" y="45339"/>
                      <a:pt x="385699" y="47371"/>
                    </a:cubicBezTo>
                    <a:lnTo>
                      <a:pt x="371475" y="64262"/>
                    </a:lnTo>
                    <a:cubicBezTo>
                      <a:pt x="365887" y="69342"/>
                      <a:pt x="359918" y="73787"/>
                      <a:pt x="353695" y="77470"/>
                    </a:cubicBezTo>
                    <a:lnTo>
                      <a:pt x="337820" y="85979"/>
                    </a:lnTo>
                    <a:lnTo>
                      <a:pt x="353441" y="59817"/>
                    </a:lnTo>
                    <a:cubicBezTo>
                      <a:pt x="359791" y="51689"/>
                      <a:pt x="367411" y="45212"/>
                      <a:pt x="376174" y="40513"/>
                    </a:cubicBezTo>
                    <a:lnTo>
                      <a:pt x="383286" y="38354"/>
                    </a:lnTo>
                    <a:close/>
                    <a:moveTo>
                      <a:pt x="781558" y="38354"/>
                    </a:moveTo>
                    <a:lnTo>
                      <a:pt x="785749" y="42037"/>
                    </a:lnTo>
                    <a:cubicBezTo>
                      <a:pt x="785749" y="43688"/>
                      <a:pt x="785114" y="45339"/>
                      <a:pt x="783844" y="47371"/>
                    </a:cubicBezTo>
                    <a:lnTo>
                      <a:pt x="769747" y="64262"/>
                    </a:lnTo>
                    <a:cubicBezTo>
                      <a:pt x="764159" y="69342"/>
                      <a:pt x="758190" y="73787"/>
                      <a:pt x="751967" y="77470"/>
                    </a:cubicBezTo>
                    <a:lnTo>
                      <a:pt x="736092" y="85979"/>
                    </a:lnTo>
                    <a:lnTo>
                      <a:pt x="751840" y="59817"/>
                    </a:lnTo>
                    <a:cubicBezTo>
                      <a:pt x="758190" y="51689"/>
                      <a:pt x="765810" y="45212"/>
                      <a:pt x="774573" y="40513"/>
                    </a:cubicBezTo>
                    <a:lnTo>
                      <a:pt x="781685" y="38354"/>
                    </a:lnTo>
                    <a:close/>
                    <a:moveTo>
                      <a:pt x="696722" y="38354"/>
                    </a:moveTo>
                    <a:lnTo>
                      <a:pt x="706247" y="51054"/>
                    </a:lnTo>
                    <a:cubicBezTo>
                      <a:pt x="706247" y="54991"/>
                      <a:pt x="705485" y="59563"/>
                      <a:pt x="704088" y="64770"/>
                    </a:cubicBezTo>
                    <a:lnTo>
                      <a:pt x="697484" y="80899"/>
                    </a:lnTo>
                    <a:cubicBezTo>
                      <a:pt x="696214" y="83566"/>
                      <a:pt x="694309" y="86741"/>
                      <a:pt x="691642" y="90678"/>
                    </a:cubicBezTo>
                    <a:lnTo>
                      <a:pt x="682879" y="101854"/>
                    </a:lnTo>
                    <a:cubicBezTo>
                      <a:pt x="679577" y="105537"/>
                      <a:pt x="676021" y="108712"/>
                      <a:pt x="672338" y="111379"/>
                    </a:cubicBezTo>
                    <a:lnTo>
                      <a:pt x="661162" y="115062"/>
                    </a:lnTo>
                    <a:lnTo>
                      <a:pt x="659257" y="114808"/>
                    </a:lnTo>
                    <a:lnTo>
                      <a:pt x="657733" y="114554"/>
                    </a:lnTo>
                    <a:lnTo>
                      <a:pt x="651637" y="103378"/>
                    </a:lnTo>
                    <a:cubicBezTo>
                      <a:pt x="651637" y="95377"/>
                      <a:pt x="654812" y="85090"/>
                      <a:pt x="661162" y="72390"/>
                    </a:cubicBezTo>
                    <a:lnTo>
                      <a:pt x="671703" y="55118"/>
                    </a:lnTo>
                    <a:cubicBezTo>
                      <a:pt x="675767" y="50038"/>
                      <a:pt x="679958" y="45847"/>
                      <a:pt x="684403" y="42672"/>
                    </a:cubicBezTo>
                    <a:lnTo>
                      <a:pt x="696595" y="38227"/>
                    </a:lnTo>
                    <a:close/>
                    <a:moveTo>
                      <a:pt x="161163" y="15367"/>
                    </a:moveTo>
                    <a:lnTo>
                      <a:pt x="151130" y="17526"/>
                    </a:lnTo>
                    <a:lnTo>
                      <a:pt x="142113" y="24384"/>
                    </a:lnTo>
                    <a:lnTo>
                      <a:pt x="138430" y="36830"/>
                    </a:lnTo>
                    <a:cubicBezTo>
                      <a:pt x="136779" y="38989"/>
                      <a:pt x="134239" y="42164"/>
                      <a:pt x="130683" y="46355"/>
                    </a:cubicBezTo>
                    <a:lnTo>
                      <a:pt x="118999" y="60325"/>
                    </a:lnTo>
                    <a:cubicBezTo>
                      <a:pt x="114808" y="65659"/>
                      <a:pt x="110490" y="70866"/>
                      <a:pt x="106299" y="76200"/>
                    </a:cubicBezTo>
                    <a:lnTo>
                      <a:pt x="95758" y="88900"/>
                    </a:lnTo>
                    <a:cubicBezTo>
                      <a:pt x="92456" y="92837"/>
                      <a:pt x="88646" y="96520"/>
                      <a:pt x="84582" y="100330"/>
                    </a:cubicBezTo>
                    <a:lnTo>
                      <a:pt x="72898" y="108839"/>
                    </a:lnTo>
                    <a:lnTo>
                      <a:pt x="67310" y="110998"/>
                    </a:lnTo>
                    <a:lnTo>
                      <a:pt x="64643" y="107569"/>
                    </a:lnTo>
                    <a:lnTo>
                      <a:pt x="65659" y="102235"/>
                    </a:lnTo>
                    <a:lnTo>
                      <a:pt x="68326" y="95377"/>
                    </a:lnTo>
                    <a:cubicBezTo>
                      <a:pt x="70231" y="90932"/>
                      <a:pt x="72517" y="86360"/>
                      <a:pt x="75184" y="81661"/>
                    </a:cubicBezTo>
                    <a:lnTo>
                      <a:pt x="81788" y="69215"/>
                    </a:lnTo>
                    <a:lnTo>
                      <a:pt x="84709" y="63881"/>
                    </a:lnTo>
                    <a:lnTo>
                      <a:pt x="83947" y="60198"/>
                    </a:lnTo>
                    <a:lnTo>
                      <a:pt x="78613" y="59182"/>
                    </a:lnTo>
                    <a:lnTo>
                      <a:pt x="73279" y="59944"/>
                    </a:lnTo>
                    <a:lnTo>
                      <a:pt x="69850" y="62103"/>
                    </a:lnTo>
                    <a:lnTo>
                      <a:pt x="67437" y="65278"/>
                    </a:lnTo>
                    <a:lnTo>
                      <a:pt x="65024" y="69215"/>
                    </a:lnTo>
                    <a:cubicBezTo>
                      <a:pt x="62738" y="71882"/>
                      <a:pt x="59690" y="75565"/>
                      <a:pt x="55753" y="80391"/>
                    </a:cubicBezTo>
                    <a:lnTo>
                      <a:pt x="43053" y="94361"/>
                    </a:lnTo>
                    <a:cubicBezTo>
                      <a:pt x="38608" y="99187"/>
                      <a:pt x="34290" y="103251"/>
                      <a:pt x="30099" y="106553"/>
                    </a:cubicBezTo>
                    <a:lnTo>
                      <a:pt x="17145" y="113030"/>
                    </a:lnTo>
                    <a:lnTo>
                      <a:pt x="13208" y="108204"/>
                    </a:lnTo>
                    <a:lnTo>
                      <a:pt x="13970" y="102870"/>
                    </a:lnTo>
                    <a:cubicBezTo>
                      <a:pt x="14351" y="100965"/>
                      <a:pt x="15113" y="98679"/>
                      <a:pt x="16383" y="96012"/>
                    </a:cubicBezTo>
                    <a:lnTo>
                      <a:pt x="27559" y="75946"/>
                    </a:lnTo>
                    <a:cubicBezTo>
                      <a:pt x="32512" y="68707"/>
                      <a:pt x="37973" y="61849"/>
                      <a:pt x="43942" y="55499"/>
                    </a:cubicBezTo>
                    <a:lnTo>
                      <a:pt x="60579" y="41021"/>
                    </a:lnTo>
                    <a:cubicBezTo>
                      <a:pt x="66167" y="36957"/>
                      <a:pt x="71247" y="34925"/>
                      <a:pt x="75692" y="34925"/>
                    </a:cubicBezTo>
                    <a:lnTo>
                      <a:pt x="86868" y="43942"/>
                    </a:lnTo>
                    <a:lnTo>
                      <a:pt x="90297" y="47117"/>
                    </a:lnTo>
                    <a:lnTo>
                      <a:pt x="93726" y="43180"/>
                    </a:lnTo>
                    <a:lnTo>
                      <a:pt x="92710" y="40005"/>
                    </a:lnTo>
                    <a:lnTo>
                      <a:pt x="89535" y="36576"/>
                    </a:lnTo>
                    <a:lnTo>
                      <a:pt x="79756" y="30734"/>
                    </a:lnTo>
                    <a:lnTo>
                      <a:pt x="69469" y="29210"/>
                    </a:lnTo>
                    <a:cubicBezTo>
                      <a:pt x="62738" y="29210"/>
                      <a:pt x="55753" y="31369"/>
                      <a:pt x="48260" y="35814"/>
                    </a:cubicBezTo>
                    <a:lnTo>
                      <a:pt x="27559" y="52451"/>
                    </a:lnTo>
                    <a:cubicBezTo>
                      <a:pt x="21082" y="59309"/>
                      <a:pt x="15367" y="66548"/>
                      <a:pt x="10668" y="74168"/>
                    </a:cubicBezTo>
                    <a:lnTo>
                      <a:pt x="3683" y="88138"/>
                    </a:lnTo>
                    <a:cubicBezTo>
                      <a:pt x="1270" y="94107"/>
                      <a:pt x="0" y="99822"/>
                      <a:pt x="0" y="105029"/>
                    </a:cubicBezTo>
                    <a:lnTo>
                      <a:pt x="3429" y="115316"/>
                    </a:lnTo>
                    <a:cubicBezTo>
                      <a:pt x="5715" y="118110"/>
                      <a:pt x="9779" y="119507"/>
                      <a:pt x="15621" y="119507"/>
                    </a:cubicBezTo>
                    <a:lnTo>
                      <a:pt x="31750" y="114046"/>
                    </a:lnTo>
                    <a:cubicBezTo>
                      <a:pt x="36830" y="110363"/>
                      <a:pt x="41783" y="105664"/>
                      <a:pt x="46355" y="100076"/>
                    </a:cubicBezTo>
                    <a:lnTo>
                      <a:pt x="58293" y="83439"/>
                    </a:lnTo>
                    <a:lnTo>
                      <a:pt x="55880" y="89535"/>
                    </a:lnTo>
                    <a:lnTo>
                      <a:pt x="54356" y="95377"/>
                    </a:lnTo>
                    <a:lnTo>
                      <a:pt x="52451" y="106807"/>
                    </a:lnTo>
                    <a:lnTo>
                      <a:pt x="55372" y="116586"/>
                    </a:lnTo>
                    <a:lnTo>
                      <a:pt x="62484" y="119507"/>
                    </a:lnTo>
                    <a:cubicBezTo>
                      <a:pt x="68834" y="119507"/>
                      <a:pt x="75819" y="115951"/>
                      <a:pt x="83439" y="108966"/>
                    </a:cubicBezTo>
                    <a:lnTo>
                      <a:pt x="89789" y="102616"/>
                    </a:lnTo>
                    <a:lnTo>
                      <a:pt x="95377" y="96266"/>
                    </a:lnTo>
                    <a:lnTo>
                      <a:pt x="96139" y="95504"/>
                    </a:lnTo>
                    <a:lnTo>
                      <a:pt x="101600" y="88646"/>
                    </a:lnTo>
                    <a:lnTo>
                      <a:pt x="107442" y="81788"/>
                    </a:lnTo>
                    <a:lnTo>
                      <a:pt x="108204" y="80772"/>
                    </a:lnTo>
                    <a:lnTo>
                      <a:pt x="116967" y="70104"/>
                    </a:lnTo>
                    <a:cubicBezTo>
                      <a:pt x="124206" y="61341"/>
                      <a:pt x="131953" y="51816"/>
                      <a:pt x="140208" y="41783"/>
                    </a:cubicBezTo>
                    <a:lnTo>
                      <a:pt x="139700" y="55626"/>
                    </a:lnTo>
                    <a:cubicBezTo>
                      <a:pt x="139573" y="61468"/>
                      <a:pt x="139065" y="67945"/>
                      <a:pt x="138430" y="74930"/>
                    </a:cubicBezTo>
                    <a:lnTo>
                      <a:pt x="135509" y="94996"/>
                    </a:lnTo>
                    <a:cubicBezTo>
                      <a:pt x="134239" y="101346"/>
                      <a:pt x="132461" y="106553"/>
                      <a:pt x="130175" y="110617"/>
                    </a:cubicBezTo>
                    <a:lnTo>
                      <a:pt x="121412" y="116713"/>
                    </a:lnTo>
                    <a:lnTo>
                      <a:pt x="112903" y="112776"/>
                    </a:lnTo>
                    <a:lnTo>
                      <a:pt x="107823" y="103759"/>
                    </a:lnTo>
                    <a:lnTo>
                      <a:pt x="104140" y="97917"/>
                    </a:lnTo>
                    <a:lnTo>
                      <a:pt x="100965" y="95758"/>
                    </a:lnTo>
                    <a:lnTo>
                      <a:pt x="98044" y="99949"/>
                    </a:lnTo>
                    <a:lnTo>
                      <a:pt x="99949" y="106807"/>
                    </a:lnTo>
                    <a:cubicBezTo>
                      <a:pt x="102235" y="110871"/>
                      <a:pt x="105029" y="114046"/>
                      <a:pt x="108204" y="116332"/>
                    </a:cubicBezTo>
                    <a:lnTo>
                      <a:pt x="129413" y="124587"/>
                    </a:lnTo>
                    <a:lnTo>
                      <a:pt x="143129" y="120904"/>
                    </a:lnTo>
                    <a:lnTo>
                      <a:pt x="152146" y="114808"/>
                    </a:lnTo>
                    <a:lnTo>
                      <a:pt x="159512" y="108712"/>
                    </a:lnTo>
                    <a:cubicBezTo>
                      <a:pt x="164084" y="105029"/>
                      <a:pt x="168275" y="100711"/>
                      <a:pt x="172212" y="95758"/>
                    </a:cubicBezTo>
                    <a:lnTo>
                      <a:pt x="183388" y="81788"/>
                    </a:lnTo>
                    <a:lnTo>
                      <a:pt x="184658" y="79121"/>
                    </a:lnTo>
                    <a:lnTo>
                      <a:pt x="183134" y="76962"/>
                    </a:lnTo>
                    <a:lnTo>
                      <a:pt x="181864" y="77724"/>
                    </a:lnTo>
                    <a:lnTo>
                      <a:pt x="177038" y="83566"/>
                    </a:lnTo>
                    <a:lnTo>
                      <a:pt x="171958" y="89154"/>
                    </a:lnTo>
                    <a:cubicBezTo>
                      <a:pt x="169291" y="91948"/>
                      <a:pt x="165608" y="95504"/>
                      <a:pt x="160782" y="99695"/>
                    </a:cubicBezTo>
                    <a:lnTo>
                      <a:pt x="146177" y="111125"/>
                    </a:lnTo>
                    <a:lnTo>
                      <a:pt x="148082" y="106934"/>
                    </a:lnTo>
                    <a:lnTo>
                      <a:pt x="149352" y="102997"/>
                    </a:lnTo>
                    <a:cubicBezTo>
                      <a:pt x="150876" y="96774"/>
                      <a:pt x="152019" y="89281"/>
                      <a:pt x="152781" y="80264"/>
                    </a:cubicBezTo>
                    <a:lnTo>
                      <a:pt x="153797" y="54610"/>
                    </a:lnTo>
                    <a:cubicBezTo>
                      <a:pt x="153797" y="49149"/>
                      <a:pt x="154051" y="43942"/>
                      <a:pt x="154559" y="38989"/>
                    </a:cubicBezTo>
                    <a:lnTo>
                      <a:pt x="157734" y="26543"/>
                    </a:lnTo>
                    <a:lnTo>
                      <a:pt x="166751" y="19939"/>
                    </a:lnTo>
                    <a:lnTo>
                      <a:pt x="169418" y="18415"/>
                    </a:lnTo>
                    <a:lnTo>
                      <a:pt x="167513" y="16510"/>
                    </a:lnTo>
                    <a:lnTo>
                      <a:pt x="160909" y="15494"/>
                    </a:lnTo>
                    <a:close/>
                    <a:moveTo>
                      <a:pt x="849757" y="15494"/>
                    </a:moveTo>
                    <a:lnTo>
                      <a:pt x="839724" y="17653"/>
                    </a:lnTo>
                    <a:lnTo>
                      <a:pt x="830707" y="24511"/>
                    </a:lnTo>
                    <a:lnTo>
                      <a:pt x="827024" y="36957"/>
                    </a:lnTo>
                    <a:cubicBezTo>
                      <a:pt x="825500" y="39116"/>
                      <a:pt x="822833" y="42291"/>
                      <a:pt x="819404" y="46482"/>
                    </a:cubicBezTo>
                    <a:lnTo>
                      <a:pt x="807720" y="60452"/>
                    </a:lnTo>
                    <a:cubicBezTo>
                      <a:pt x="803529" y="65786"/>
                      <a:pt x="799211" y="70993"/>
                      <a:pt x="795020" y="76327"/>
                    </a:cubicBezTo>
                    <a:lnTo>
                      <a:pt x="783590" y="90297"/>
                    </a:lnTo>
                    <a:lnTo>
                      <a:pt x="782955" y="91440"/>
                    </a:lnTo>
                    <a:lnTo>
                      <a:pt x="778891" y="95504"/>
                    </a:lnTo>
                    <a:lnTo>
                      <a:pt x="773303" y="100838"/>
                    </a:lnTo>
                    <a:lnTo>
                      <a:pt x="764540" y="107188"/>
                    </a:lnTo>
                    <a:cubicBezTo>
                      <a:pt x="760603" y="109855"/>
                      <a:pt x="756539" y="112268"/>
                      <a:pt x="752094" y="114300"/>
                    </a:cubicBezTo>
                    <a:lnTo>
                      <a:pt x="739648" y="117221"/>
                    </a:lnTo>
                    <a:lnTo>
                      <a:pt x="733298" y="114808"/>
                    </a:lnTo>
                    <a:lnTo>
                      <a:pt x="730885" y="107442"/>
                    </a:lnTo>
                    <a:lnTo>
                      <a:pt x="731139" y="104775"/>
                    </a:lnTo>
                    <a:lnTo>
                      <a:pt x="731393" y="102362"/>
                    </a:lnTo>
                    <a:lnTo>
                      <a:pt x="732790" y="96012"/>
                    </a:lnTo>
                    <a:cubicBezTo>
                      <a:pt x="733298" y="93853"/>
                      <a:pt x="733933" y="91694"/>
                      <a:pt x="734568" y="89408"/>
                    </a:cubicBezTo>
                    <a:lnTo>
                      <a:pt x="763905" y="77978"/>
                    </a:lnTo>
                    <a:cubicBezTo>
                      <a:pt x="772414" y="73025"/>
                      <a:pt x="780161" y="66040"/>
                      <a:pt x="787146" y="57023"/>
                    </a:cubicBezTo>
                    <a:lnTo>
                      <a:pt x="791337" y="49911"/>
                    </a:lnTo>
                    <a:lnTo>
                      <a:pt x="792607" y="43815"/>
                    </a:lnTo>
                    <a:lnTo>
                      <a:pt x="787273" y="33274"/>
                    </a:lnTo>
                    <a:cubicBezTo>
                      <a:pt x="783971" y="30607"/>
                      <a:pt x="779907" y="29337"/>
                      <a:pt x="775081" y="29337"/>
                    </a:cubicBezTo>
                    <a:lnTo>
                      <a:pt x="758190" y="35179"/>
                    </a:lnTo>
                    <a:cubicBezTo>
                      <a:pt x="752221" y="38862"/>
                      <a:pt x="746252" y="43815"/>
                      <a:pt x="740410" y="50038"/>
                    </a:cubicBezTo>
                    <a:lnTo>
                      <a:pt x="725805" y="70358"/>
                    </a:lnTo>
                    <a:cubicBezTo>
                      <a:pt x="723900" y="73660"/>
                      <a:pt x="721868" y="78359"/>
                      <a:pt x="719709" y="84074"/>
                    </a:cubicBezTo>
                    <a:lnTo>
                      <a:pt x="716788" y="100711"/>
                    </a:lnTo>
                    <a:cubicBezTo>
                      <a:pt x="716788" y="107569"/>
                      <a:pt x="718693" y="113030"/>
                      <a:pt x="722630" y="116840"/>
                    </a:cubicBezTo>
                    <a:lnTo>
                      <a:pt x="738251" y="122428"/>
                    </a:lnTo>
                    <a:cubicBezTo>
                      <a:pt x="746506" y="122428"/>
                      <a:pt x="754126" y="120396"/>
                      <a:pt x="760984" y="116332"/>
                    </a:cubicBezTo>
                    <a:lnTo>
                      <a:pt x="776859" y="104140"/>
                    </a:lnTo>
                    <a:cubicBezTo>
                      <a:pt x="780161" y="100584"/>
                      <a:pt x="783463" y="96901"/>
                      <a:pt x="786638" y="92964"/>
                    </a:cubicBezTo>
                    <a:lnTo>
                      <a:pt x="796163" y="81534"/>
                    </a:lnTo>
                    <a:lnTo>
                      <a:pt x="797179" y="79883"/>
                    </a:lnTo>
                    <a:lnTo>
                      <a:pt x="805434" y="69850"/>
                    </a:lnTo>
                    <a:cubicBezTo>
                      <a:pt x="812673" y="61087"/>
                      <a:pt x="820420" y="51562"/>
                      <a:pt x="828675" y="41529"/>
                    </a:cubicBezTo>
                    <a:lnTo>
                      <a:pt x="828167" y="55245"/>
                    </a:lnTo>
                    <a:cubicBezTo>
                      <a:pt x="828040" y="61087"/>
                      <a:pt x="827532" y="67564"/>
                      <a:pt x="826897" y="74549"/>
                    </a:cubicBezTo>
                    <a:lnTo>
                      <a:pt x="823976" y="94615"/>
                    </a:lnTo>
                    <a:cubicBezTo>
                      <a:pt x="822706" y="100965"/>
                      <a:pt x="820928" y="106172"/>
                      <a:pt x="818642" y="110236"/>
                    </a:cubicBezTo>
                    <a:lnTo>
                      <a:pt x="809879" y="116332"/>
                    </a:lnTo>
                    <a:lnTo>
                      <a:pt x="801370" y="112395"/>
                    </a:lnTo>
                    <a:lnTo>
                      <a:pt x="796290" y="103378"/>
                    </a:lnTo>
                    <a:lnTo>
                      <a:pt x="792607" y="97536"/>
                    </a:lnTo>
                    <a:lnTo>
                      <a:pt x="789432" y="95377"/>
                    </a:lnTo>
                    <a:lnTo>
                      <a:pt x="786511" y="99568"/>
                    </a:lnTo>
                    <a:lnTo>
                      <a:pt x="788416" y="106426"/>
                    </a:lnTo>
                    <a:cubicBezTo>
                      <a:pt x="790702" y="110490"/>
                      <a:pt x="793496" y="113665"/>
                      <a:pt x="796671" y="115951"/>
                    </a:cubicBezTo>
                    <a:lnTo>
                      <a:pt x="817880" y="124206"/>
                    </a:lnTo>
                    <a:lnTo>
                      <a:pt x="831596" y="120523"/>
                    </a:lnTo>
                    <a:lnTo>
                      <a:pt x="840613" y="114427"/>
                    </a:lnTo>
                    <a:lnTo>
                      <a:pt x="847979" y="108331"/>
                    </a:lnTo>
                    <a:cubicBezTo>
                      <a:pt x="852551" y="104648"/>
                      <a:pt x="856742" y="100330"/>
                      <a:pt x="860679" y="95377"/>
                    </a:cubicBezTo>
                    <a:lnTo>
                      <a:pt x="871855" y="81407"/>
                    </a:lnTo>
                    <a:lnTo>
                      <a:pt x="873252" y="78740"/>
                    </a:lnTo>
                    <a:lnTo>
                      <a:pt x="871728" y="76581"/>
                    </a:lnTo>
                    <a:lnTo>
                      <a:pt x="870331" y="77343"/>
                    </a:lnTo>
                    <a:lnTo>
                      <a:pt x="865505" y="83185"/>
                    </a:lnTo>
                    <a:lnTo>
                      <a:pt x="860425" y="88773"/>
                    </a:lnTo>
                    <a:cubicBezTo>
                      <a:pt x="857758" y="91567"/>
                      <a:pt x="854075" y="95123"/>
                      <a:pt x="849249" y="99314"/>
                    </a:cubicBezTo>
                    <a:lnTo>
                      <a:pt x="834644" y="110744"/>
                    </a:lnTo>
                    <a:lnTo>
                      <a:pt x="836549" y="106553"/>
                    </a:lnTo>
                    <a:lnTo>
                      <a:pt x="837819" y="102616"/>
                    </a:lnTo>
                    <a:cubicBezTo>
                      <a:pt x="839470" y="96393"/>
                      <a:pt x="840613" y="88900"/>
                      <a:pt x="841248" y="79883"/>
                    </a:cubicBezTo>
                    <a:lnTo>
                      <a:pt x="842264" y="54229"/>
                    </a:lnTo>
                    <a:cubicBezTo>
                      <a:pt x="842264" y="48768"/>
                      <a:pt x="842518" y="43561"/>
                      <a:pt x="843026" y="38608"/>
                    </a:cubicBezTo>
                    <a:lnTo>
                      <a:pt x="846201" y="26162"/>
                    </a:lnTo>
                    <a:lnTo>
                      <a:pt x="855218" y="19558"/>
                    </a:lnTo>
                    <a:lnTo>
                      <a:pt x="857885" y="18034"/>
                    </a:lnTo>
                    <a:lnTo>
                      <a:pt x="855980" y="16129"/>
                    </a:lnTo>
                    <a:lnTo>
                      <a:pt x="849376" y="15113"/>
                    </a:lnTo>
                    <a:close/>
                    <a:moveTo>
                      <a:pt x="269621" y="126746"/>
                    </a:moveTo>
                    <a:cubicBezTo>
                      <a:pt x="267208" y="134747"/>
                      <a:pt x="263398" y="143256"/>
                      <a:pt x="258191" y="152400"/>
                    </a:cubicBezTo>
                    <a:lnTo>
                      <a:pt x="240411" y="178054"/>
                    </a:lnTo>
                    <a:cubicBezTo>
                      <a:pt x="233680" y="186055"/>
                      <a:pt x="226695" y="192532"/>
                      <a:pt x="219456" y="197612"/>
                    </a:cubicBezTo>
                    <a:lnTo>
                      <a:pt x="198247" y="205232"/>
                    </a:lnTo>
                    <a:lnTo>
                      <a:pt x="189738" y="201803"/>
                    </a:lnTo>
                    <a:cubicBezTo>
                      <a:pt x="188087" y="199644"/>
                      <a:pt x="187452" y="197485"/>
                      <a:pt x="187579" y="195199"/>
                    </a:cubicBezTo>
                    <a:lnTo>
                      <a:pt x="195199" y="175895"/>
                    </a:lnTo>
                    <a:cubicBezTo>
                      <a:pt x="200025" y="169926"/>
                      <a:pt x="205867" y="164338"/>
                      <a:pt x="212979" y="159258"/>
                    </a:cubicBezTo>
                    <a:lnTo>
                      <a:pt x="234696" y="145288"/>
                    </a:lnTo>
                    <a:cubicBezTo>
                      <a:pt x="242316" y="141097"/>
                      <a:pt x="249301" y="137414"/>
                      <a:pt x="255651" y="134112"/>
                    </a:cubicBezTo>
                    <a:lnTo>
                      <a:pt x="269367" y="126746"/>
                    </a:lnTo>
                    <a:close/>
                    <a:moveTo>
                      <a:pt x="424434" y="12192"/>
                    </a:moveTo>
                    <a:lnTo>
                      <a:pt x="419100" y="13462"/>
                    </a:lnTo>
                    <a:lnTo>
                      <a:pt x="417830" y="16637"/>
                    </a:lnTo>
                    <a:lnTo>
                      <a:pt x="419989" y="22479"/>
                    </a:lnTo>
                    <a:lnTo>
                      <a:pt x="424180" y="28321"/>
                    </a:lnTo>
                    <a:lnTo>
                      <a:pt x="427355" y="31750"/>
                    </a:lnTo>
                    <a:lnTo>
                      <a:pt x="421005" y="42545"/>
                    </a:lnTo>
                    <a:cubicBezTo>
                      <a:pt x="415544" y="51689"/>
                      <a:pt x="409575" y="60325"/>
                      <a:pt x="403225" y="68453"/>
                    </a:cubicBezTo>
                    <a:lnTo>
                      <a:pt x="383413" y="92329"/>
                    </a:lnTo>
                    <a:lnTo>
                      <a:pt x="382905" y="93091"/>
                    </a:lnTo>
                    <a:lnTo>
                      <a:pt x="380492" y="95504"/>
                    </a:lnTo>
                    <a:lnTo>
                      <a:pt x="374904" y="100838"/>
                    </a:lnTo>
                    <a:lnTo>
                      <a:pt x="366141" y="107188"/>
                    </a:lnTo>
                    <a:cubicBezTo>
                      <a:pt x="362204" y="109855"/>
                      <a:pt x="358140" y="112268"/>
                      <a:pt x="353695" y="114300"/>
                    </a:cubicBezTo>
                    <a:lnTo>
                      <a:pt x="341249" y="117221"/>
                    </a:lnTo>
                    <a:lnTo>
                      <a:pt x="334899" y="114808"/>
                    </a:lnTo>
                    <a:lnTo>
                      <a:pt x="332486" y="107442"/>
                    </a:lnTo>
                    <a:lnTo>
                      <a:pt x="332740" y="104775"/>
                    </a:lnTo>
                    <a:lnTo>
                      <a:pt x="332994" y="102362"/>
                    </a:lnTo>
                    <a:lnTo>
                      <a:pt x="334264" y="96012"/>
                    </a:lnTo>
                    <a:cubicBezTo>
                      <a:pt x="334772" y="93853"/>
                      <a:pt x="335407" y="91694"/>
                      <a:pt x="336169" y="89408"/>
                    </a:cubicBezTo>
                    <a:lnTo>
                      <a:pt x="365506" y="77978"/>
                    </a:lnTo>
                    <a:cubicBezTo>
                      <a:pt x="374015" y="73025"/>
                      <a:pt x="381762" y="66040"/>
                      <a:pt x="388747" y="57023"/>
                    </a:cubicBezTo>
                    <a:lnTo>
                      <a:pt x="392938" y="49911"/>
                    </a:lnTo>
                    <a:lnTo>
                      <a:pt x="394208" y="43815"/>
                    </a:lnTo>
                    <a:lnTo>
                      <a:pt x="388874" y="33274"/>
                    </a:lnTo>
                    <a:lnTo>
                      <a:pt x="376682" y="29337"/>
                    </a:lnTo>
                    <a:cubicBezTo>
                      <a:pt x="371602" y="29337"/>
                      <a:pt x="365887" y="31242"/>
                      <a:pt x="359791" y="35179"/>
                    </a:cubicBezTo>
                    <a:lnTo>
                      <a:pt x="342011" y="50038"/>
                    </a:lnTo>
                    <a:cubicBezTo>
                      <a:pt x="336423" y="56261"/>
                      <a:pt x="331470" y="62992"/>
                      <a:pt x="327406" y="70358"/>
                    </a:cubicBezTo>
                    <a:lnTo>
                      <a:pt x="323977" y="77470"/>
                    </a:lnTo>
                    <a:lnTo>
                      <a:pt x="323723" y="77724"/>
                    </a:lnTo>
                    <a:lnTo>
                      <a:pt x="319278" y="83312"/>
                    </a:lnTo>
                    <a:lnTo>
                      <a:pt x="313944" y="88900"/>
                    </a:lnTo>
                    <a:cubicBezTo>
                      <a:pt x="311785" y="91313"/>
                      <a:pt x="308610" y="94361"/>
                      <a:pt x="304165" y="97917"/>
                    </a:cubicBezTo>
                    <a:lnTo>
                      <a:pt x="290703" y="108204"/>
                    </a:lnTo>
                    <a:lnTo>
                      <a:pt x="287782" y="110363"/>
                    </a:lnTo>
                    <a:cubicBezTo>
                      <a:pt x="289433" y="103124"/>
                      <a:pt x="290576" y="95758"/>
                      <a:pt x="291211" y="88392"/>
                    </a:cubicBezTo>
                    <a:lnTo>
                      <a:pt x="291973" y="69596"/>
                    </a:lnTo>
                    <a:lnTo>
                      <a:pt x="291719" y="63246"/>
                    </a:lnTo>
                    <a:lnTo>
                      <a:pt x="291465" y="59309"/>
                    </a:lnTo>
                    <a:lnTo>
                      <a:pt x="289306" y="58801"/>
                    </a:lnTo>
                    <a:lnTo>
                      <a:pt x="287401" y="58801"/>
                    </a:lnTo>
                    <a:lnTo>
                      <a:pt x="281813" y="60706"/>
                    </a:lnTo>
                    <a:lnTo>
                      <a:pt x="277241" y="68326"/>
                    </a:lnTo>
                    <a:cubicBezTo>
                      <a:pt x="276352" y="71501"/>
                      <a:pt x="274574" y="75565"/>
                      <a:pt x="271653" y="80518"/>
                    </a:cubicBezTo>
                    <a:lnTo>
                      <a:pt x="261874" y="95631"/>
                    </a:lnTo>
                    <a:cubicBezTo>
                      <a:pt x="258191" y="100584"/>
                      <a:pt x="254254" y="104775"/>
                      <a:pt x="250190" y="108077"/>
                    </a:cubicBezTo>
                    <a:lnTo>
                      <a:pt x="239395" y="113157"/>
                    </a:lnTo>
                    <a:lnTo>
                      <a:pt x="233807" y="106045"/>
                    </a:lnTo>
                    <a:cubicBezTo>
                      <a:pt x="233807" y="102108"/>
                      <a:pt x="234950" y="97282"/>
                      <a:pt x="237236" y="91186"/>
                    </a:cubicBezTo>
                    <a:lnTo>
                      <a:pt x="246761" y="72390"/>
                    </a:lnTo>
                    <a:cubicBezTo>
                      <a:pt x="250698" y="65913"/>
                      <a:pt x="255016" y="59690"/>
                      <a:pt x="259969" y="53848"/>
                    </a:cubicBezTo>
                    <a:lnTo>
                      <a:pt x="276225" y="39370"/>
                    </a:lnTo>
                    <a:cubicBezTo>
                      <a:pt x="281559" y="35814"/>
                      <a:pt x="286766" y="34036"/>
                      <a:pt x="291846" y="34036"/>
                    </a:cubicBezTo>
                    <a:lnTo>
                      <a:pt x="306959" y="46990"/>
                    </a:lnTo>
                    <a:lnTo>
                      <a:pt x="310134" y="43053"/>
                    </a:lnTo>
                    <a:lnTo>
                      <a:pt x="306197" y="36449"/>
                    </a:lnTo>
                    <a:cubicBezTo>
                      <a:pt x="299720" y="31496"/>
                      <a:pt x="292735" y="29083"/>
                      <a:pt x="285242" y="29083"/>
                    </a:cubicBezTo>
                    <a:lnTo>
                      <a:pt x="263779" y="35179"/>
                    </a:lnTo>
                    <a:cubicBezTo>
                      <a:pt x="256921" y="39116"/>
                      <a:pt x="250952" y="44069"/>
                      <a:pt x="245745" y="50292"/>
                    </a:cubicBezTo>
                    <a:lnTo>
                      <a:pt x="237871" y="60579"/>
                    </a:lnTo>
                    <a:cubicBezTo>
                      <a:pt x="234823" y="65024"/>
                      <a:pt x="231902" y="69977"/>
                      <a:pt x="229108" y="75692"/>
                    </a:cubicBezTo>
                    <a:lnTo>
                      <a:pt x="222758" y="92329"/>
                    </a:lnTo>
                    <a:lnTo>
                      <a:pt x="221996" y="96774"/>
                    </a:lnTo>
                    <a:lnTo>
                      <a:pt x="221742" y="101600"/>
                    </a:lnTo>
                    <a:lnTo>
                      <a:pt x="224917" y="115062"/>
                    </a:lnTo>
                    <a:lnTo>
                      <a:pt x="236347" y="120904"/>
                    </a:lnTo>
                    <a:cubicBezTo>
                      <a:pt x="240411" y="120904"/>
                      <a:pt x="244348" y="119634"/>
                      <a:pt x="248285" y="116967"/>
                    </a:cubicBezTo>
                    <a:lnTo>
                      <a:pt x="259461" y="107442"/>
                    </a:lnTo>
                    <a:cubicBezTo>
                      <a:pt x="263906" y="102743"/>
                      <a:pt x="267843" y="97536"/>
                      <a:pt x="271399" y="91821"/>
                    </a:cubicBezTo>
                    <a:lnTo>
                      <a:pt x="279019" y="78105"/>
                    </a:lnTo>
                    <a:lnTo>
                      <a:pt x="277749" y="97155"/>
                    </a:lnTo>
                    <a:cubicBezTo>
                      <a:pt x="276479" y="104267"/>
                      <a:pt x="274574" y="111633"/>
                      <a:pt x="271907" y="119380"/>
                    </a:cubicBezTo>
                    <a:lnTo>
                      <a:pt x="261620" y="125222"/>
                    </a:lnTo>
                    <a:cubicBezTo>
                      <a:pt x="256667" y="127635"/>
                      <a:pt x="250825" y="130683"/>
                      <a:pt x="244094" y="134239"/>
                    </a:cubicBezTo>
                    <a:lnTo>
                      <a:pt x="223774" y="145669"/>
                    </a:lnTo>
                    <a:cubicBezTo>
                      <a:pt x="216662" y="149860"/>
                      <a:pt x="210058" y="154559"/>
                      <a:pt x="203962" y="159639"/>
                    </a:cubicBezTo>
                    <a:lnTo>
                      <a:pt x="188595" y="176022"/>
                    </a:lnTo>
                    <a:cubicBezTo>
                      <a:pt x="184658" y="181864"/>
                      <a:pt x="182499" y="188087"/>
                      <a:pt x="181991" y="194564"/>
                    </a:cubicBezTo>
                    <a:lnTo>
                      <a:pt x="185420" y="205740"/>
                    </a:lnTo>
                    <a:lnTo>
                      <a:pt x="200025" y="211074"/>
                    </a:lnTo>
                    <a:cubicBezTo>
                      <a:pt x="209423" y="211074"/>
                      <a:pt x="218440" y="208407"/>
                      <a:pt x="227330" y="203200"/>
                    </a:cubicBezTo>
                    <a:lnTo>
                      <a:pt x="252222" y="181737"/>
                    </a:lnTo>
                    <a:cubicBezTo>
                      <a:pt x="259969" y="172974"/>
                      <a:pt x="266827" y="162941"/>
                      <a:pt x="272923" y="151765"/>
                    </a:cubicBezTo>
                    <a:lnTo>
                      <a:pt x="286639" y="117856"/>
                    </a:lnTo>
                    <a:lnTo>
                      <a:pt x="293497" y="113411"/>
                    </a:lnTo>
                    <a:cubicBezTo>
                      <a:pt x="298069" y="110236"/>
                      <a:pt x="302514" y="106807"/>
                      <a:pt x="306705" y="103124"/>
                    </a:cubicBezTo>
                    <a:lnTo>
                      <a:pt x="314325" y="96012"/>
                    </a:lnTo>
                    <a:lnTo>
                      <a:pt x="320802" y="88265"/>
                    </a:lnTo>
                    <a:lnTo>
                      <a:pt x="319024" y="101092"/>
                    </a:lnTo>
                    <a:cubicBezTo>
                      <a:pt x="319024" y="107950"/>
                      <a:pt x="320929" y="113411"/>
                      <a:pt x="324866" y="117221"/>
                    </a:cubicBezTo>
                    <a:lnTo>
                      <a:pt x="340487" y="122809"/>
                    </a:lnTo>
                    <a:cubicBezTo>
                      <a:pt x="348742" y="122809"/>
                      <a:pt x="356362" y="120777"/>
                      <a:pt x="363220" y="116713"/>
                    </a:cubicBezTo>
                    <a:lnTo>
                      <a:pt x="379095" y="104521"/>
                    </a:lnTo>
                    <a:cubicBezTo>
                      <a:pt x="382397" y="100965"/>
                      <a:pt x="385699" y="97282"/>
                      <a:pt x="388874" y="93345"/>
                    </a:cubicBezTo>
                    <a:lnTo>
                      <a:pt x="398399" y="81915"/>
                    </a:lnTo>
                    <a:lnTo>
                      <a:pt x="399288" y="80391"/>
                    </a:lnTo>
                    <a:lnTo>
                      <a:pt x="411099" y="65278"/>
                    </a:lnTo>
                    <a:cubicBezTo>
                      <a:pt x="415671" y="59055"/>
                      <a:pt x="420116" y="53086"/>
                      <a:pt x="424307" y="47244"/>
                    </a:cubicBezTo>
                    <a:lnTo>
                      <a:pt x="431673" y="35306"/>
                    </a:lnTo>
                    <a:lnTo>
                      <a:pt x="434848" y="37719"/>
                    </a:lnTo>
                    <a:lnTo>
                      <a:pt x="438531" y="40132"/>
                    </a:lnTo>
                    <a:lnTo>
                      <a:pt x="443357" y="48895"/>
                    </a:lnTo>
                    <a:cubicBezTo>
                      <a:pt x="443357" y="52197"/>
                      <a:pt x="442087" y="56261"/>
                      <a:pt x="439420" y="60833"/>
                    </a:cubicBezTo>
                    <a:lnTo>
                      <a:pt x="431800" y="73533"/>
                    </a:lnTo>
                    <a:cubicBezTo>
                      <a:pt x="428752" y="78105"/>
                      <a:pt x="426085" y="82550"/>
                      <a:pt x="423545" y="86741"/>
                    </a:cubicBezTo>
                    <a:lnTo>
                      <a:pt x="418465" y="97028"/>
                    </a:lnTo>
                    <a:lnTo>
                      <a:pt x="417195" y="101473"/>
                    </a:lnTo>
                    <a:lnTo>
                      <a:pt x="416687" y="106807"/>
                    </a:lnTo>
                    <a:lnTo>
                      <a:pt x="420116" y="116586"/>
                    </a:lnTo>
                    <a:lnTo>
                      <a:pt x="428625" y="120015"/>
                    </a:lnTo>
                    <a:lnTo>
                      <a:pt x="441071" y="116078"/>
                    </a:lnTo>
                    <a:cubicBezTo>
                      <a:pt x="445262" y="113411"/>
                      <a:pt x="448691" y="110998"/>
                      <a:pt x="451358" y="108966"/>
                    </a:cubicBezTo>
                    <a:lnTo>
                      <a:pt x="463804" y="95758"/>
                    </a:lnTo>
                    <a:lnTo>
                      <a:pt x="467487" y="91313"/>
                    </a:lnTo>
                    <a:lnTo>
                      <a:pt x="464947" y="105283"/>
                    </a:lnTo>
                    <a:lnTo>
                      <a:pt x="468376" y="115570"/>
                    </a:lnTo>
                    <a:cubicBezTo>
                      <a:pt x="470662" y="118364"/>
                      <a:pt x="474726" y="119761"/>
                      <a:pt x="480568" y="119761"/>
                    </a:cubicBezTo>
                    <a:lnTo>
                      <a:pt x="496697" y="114173"/>
                    </a:lnTo>
                    <a:cubicBezTo>
                      <a:pt x="501777" y="110490"/>
                      <a:pt x="506730" y="105791"/>
                      <a:pt x="511302" y="100203"/>
                    </a:cubicBezTo>
                    <a:lnTo>
                      <a:pt x="523240" y="83566"/>
                    </a:lnTo>
                    <a:lnTo>
                      <a:pt x="520827" y="89662"/>
                    </a:lnTo>
                    <a:lnTo>
                      <a:pt x="519303" y="95504"/>
                    </a:lnTo>
                    <a:lnTo>
                      <a:pt x="517398" y="106934"/>
                    </a:lnTo>
                    <a:lnTo>
                      <a:pt x="520319" y="116713"/>
                    </a:lnTo>
                    <a:lnTo>
                      <a:pt x="527431" y="119634"/>
                    </a:lnTo>
                    <a:cubicBezTo>
                      <a:pt x="533781" y="119634"/>
                      <a:pt x="540766" y="116078"/>
                      <a:pt x="548386" y="109093"/>
                    </a:cubicBezTo>
                    <a:lnTo>
                      <a:pt x="554736" y="102743"/>
                    </a:lnTo>
                    <a:lnTo>
                      <a:pt x="560578" y="96139"/>
                    </a:lnTo>
                    <a:lnTo>
                      <a:pt x="566547" y="89027"/>
                    </a:lnTo>
                    <a:cubicBezTo>
                      <a:pt x="565658" y="93091"/>
                      <a:pt x="565277" y="97028"/>
                      <a:pt x="565277" y="100838"/>
                    </a:cubicBezTo>
                    <a:lnTo>
                      <a:pt x="571627" y="117475"/>
                    </a:lnTo>
                    <a:lnTo>
                      <a:pt x="577596" y="120904"/>
                    </a:lnTo>
                    <a:lnTo>
                      <a:pt x="575564" y="121920"/>
                    </a:lnTo>
                    <a:lnTo>
                      <a:pt x="569214" y="134112"/>
                    </a:lnTo>
                    <a:lnTo>
                      <a:pt x="571373" y="141732"/>
                    </a:lnTo>
                    <a:lnTo>
                      <a:pt x="575056" y="147320"/>
                    </a:lnTo>
                    <a:lnTo>
                      <a:pt x="575818" y="153924"/>
                    </a:lnTo>
                    <a:lnTo>
                      <a:pt x="568960" y="163957"/>
                    </a:lnTo>
                    <a:lnTo>
                      <a:pt x="558419" y="166370"/>
                    </a:lnTo>
                    <a:lnTo>
                      <a:pt x="553339" y="166116"/>
                    </a:lnTo>
                    <a:lnTo>
                      <a:pt x="549402" y="165608"/>
                    </a:lnTo>
                    <a:lnTo>
                      <a:pt x="552831" y="170688"/>
                    </a:lnTo>
                    <a:lnTo>
                      <a:pt x="559689" y="171958"/>
                    </a:lnTo>
                    <a:lnTo>
                      <a:pt x="571373" y="169037"/>
                    </a:lnTo>
                    <a:lnTo>
                      <a:pt x="581914" y="161163"/>
                    </a:lnTo>
                    <a:lnTo>
                      <a:pt x="586105" y="148971"/>
                    </a:lnTo>
                    <a:lnTo>
                      <a:pt x="584581" y="142113"/>
                    </a:lnTo>
                    <a:lnTo>
                      <a:pt x="581660" y="136779"/>
                    </a:lnTo>
                    <a:lnTo>
                      <a:pt x="580136" y="130429"/>
                    </a:lnTo>
                    <a:lnTo>
                      <a:pt x="583565" y="122809"/>
                    </a:lnTo>
                    <a:lnTo>
                      <a:pt x="584073" y="122555"/>
                    </a:lnTo>
                    <a:lnTo>
                      <a:pt x="588391" y="122809"/>
                    </a:lnTo>
                    <a:cubicBezTo>
                      <a:pt x="597916" y="122809"/>
                      <a:pt x="606425" y="120015"/>
                      <a:pt x="613791" y="114300"/>
                    </a:cubicBezTo>
                    <a:lnTo>
                      <a:pt x="633349" y="96266"/>
                    </a:lnTo>
                    <a:lnTo>
                      <a:pt x="637540" y="91313"/>
                    </a:lnTo>
                    <a:lnTo>
                      <a:pt x="637032" y="98171"/>
                    </a:lnTo>
                    <a:lnTo>
                      <a:pt x="642112" y="114300"/>
                    </a:lnTo>
                    <a:cubicBezTo>
                      <a:pt x="645287" y="118491"/>
                      <a:pt x="650113" y="120650"/>
                      <a:pt x="656717" y="120650"/>
                    </a:cubicBezTo>
                    <a:lnTo>
                      <a:pt x="672592" y="116205"/>
                    </a:lnTo>
                    <a:cubicBezTo>
                      <a:pt x="677926" y="113411"/>
                      <a:pt x="682879" y="109728"/>
                      <a:pt x="687705" y="105029"/>
                    </a:cubicBezTo>
                    <a:lnTo>
                      <a:pt x="700405" y="90805"/>
                    </a:lnTo>
                    <a:cubicBezTo>
                      <a:pt x="704088" y="85852"/>
                      <a:pt x="706882" y="81280"/>
                      <a:pt x="708914" y="77089"/>
                    </a:cubicBezTo>
                    <a:lnTo>
                      <a:pt x="714502" y="53848"/>
                    </a:lnTo>
                    <a:cubicBezTo>
                      <a:pt x="714502" y="47117"/>
                      <a:pt x="712851" y="41656"/>
                      <a:pt x="709422" y="37211"/>
                    </a:cubicBezTo>
                    <a:lnTo>
                      <a:pt x="693547" y="30607"/>
                    </a:lnTo>
                    <a:cubicBezTo>
                      <a:pt x="687578" y="30607"/>
                      <a:pt x="681355" y="32639"/>
                      <a:pt x="674751" y="36703"/>
                    </a:cubicBezTo>
                    <a:lnTo>
                      <a:pt x="655955" y="51816"/>
                    </a:lnTo>
                    <a:cubicBezTo>
                      <a:pt x="650494" y="58293"/>
                      <a:pt x="645922" y="65532"/>
                      <a:pt x="642493" y="73533"/>
                    </a:cubicBezTo>
                    <a:lnTo>
                      <a:pt x="639191" y="82169"/>
                    </a:lnTo>
                    <a:lnTo>
                      <a:pt x="637921" y="83566"/>
                    </a:lnTo>
                    <a:cubicBezTo>
                      <a:pt x="636397" y="85344"/>
                      <a:pt x="634619" y="87122"/>
                      <a:pt x="632841" y="89154"/>
                    </a:cubicBezTo>
                    <a:lnTo>
                      <a:pt x="616839" y="104775"/>
                    </a:lnTo>
                    <a:cubicBezTo>
                      <a:pt x="611251" y="109728"/>
                      <a:pt x="605028" y="113284"/>
                      <a:pt x="598297" y="115316"/>
                    </a:cubicBezTo>
                    <a:lnTo>
                      <a:pt x="588264" y="117475"/>
                    </a:lnTo>
                    <a:lnTo>
                      <a:pt x="581152" y="114300"/>
                    </a:lnTo>
                    <a:lnTo>
                      <a:pt x="578993" y="106934"/>
                    </a:lnTo>
                    <a:cubicBezTo>
                      <a:pt x="578993" y="102997"/>
                      <a:pt x="579755" y="98806"/>
                      <a:pt x="581152" y="94234"/>
                    </a:cubicBezTo>
                    <a:lnTo>
                      <a:pt x="585978" y="81788"/>
                    </a:lnTo>
                    <a:cubicBezTo>
                      <a:pt x="587756" y="77851"/>
                      <a:pt x="589026" y="75311"/>
                      <a:pt x="589661" y="73914"/>
                    </a:cubicBezTo>
                    <a:lnTo>
                      <a:pt x="602361" y="56134"/>
                    </a:lnTo>
                    <a:cubicBezTo>
                      <a:pt x="607441" y="50673"/>
                      <a:pt x="612521" y="46101"/>
                      <a:pt x="617474" y="42672"/>
                    </a:cubicBezTo>
                    <a:lnTo>
                      <a:pt x="627380" y="38354"/>
                    </a:lnTo>
                    <a:lnTo>
                      <a:pt x="628523" y="38481"/>
                    </a:lnTo>
                    <a:lnTo>
                      <a:pt x="627507" y="43815"/>
                    </a:lnTo>
                    <a:lnTo>
                      <a:pt x="624586" y="51816"/>
                    </a:lnTo>
                    <a:lnTo>
                      <a:pt x="622427" y="57404"/>
                    </a:lnTo>
                    <a:lnTo>
                      <a:pt x="621157" y="62484"/>
                    </a:lnTo>
                    <a:lnTo>
                      <a:pt x="622427" y="64389"/>
                    </a:lnTo>
                    <a:lnTo>
                      <a:pt x="626364" y="62230"/>
                    </a:lnTo>
                    <a:lnTo>
                      <a:pt x="632714" y="55118"/>
                    </a:lnTo>
                    <a:lnTo>
                      <a:pt x="635635" y="46101"/>
                    </a:lnTo>
                    <a:lnTo>
                      <a:pt x="631444" y="34671"/>
                    </a:lnTo>
                    <a:lnTo>
                      <a:pt x="619506" y="29591"/>
                    </a:lnTo>
                    <a:cubicBezTo>
                      <a:pt x="614426" y="29591"/>
                      <a:pt x="608838" y="31496"/>
                      <a:pt x="602869" y="35433"/>
                    </a:cubicBezTo>
                    <a:lnTo>
                      <a:pt x="586105" y="50038"/>
                    </a:lnTo>
                    <a:cubicBezTo>
                      <a:pt x="580771" y="56261"/>
                      <a:pt x="576326" y="62992"/>
                      <a:pt x="572643" y="70358"/>
                    </a:cubicBezTo>
                    <a:lnTo>
                      <a:pt x="568706" y="79756"/>
                    </a:lnTo>
                    <a:lnTo>
                      <a:pt x="565785" y="83312"/>
                    </a:lnTo>
                    <a:lnTo>
                      <a:pt x="560451" y="88900"/>
                    </a:lnTo>
                    <a:cubicBezTo>
                      <a:pt x="557149" y="92837"/>
                      <a:pt x="553339" y="96520"/>
                      <a:pt x="549275" y="100330"/>
                    </a:cubicBezTo>
                    <a:lnTo>
                      <a:pt x="537591" y="108839"/>
                    </a:lnTo>
                    <a:lnTo>
                      <a:pt x="532003" y="110998"/>
                    </a:lnTo>
                    <a:lnTo>
                      <a:pt x="529336" y="107569"/>
                    </a:lnTo>
                    <a:lnTo>
                      <a:pt x="530352" y="102235"/>
                    </a:lnTo>
                    <a:lnTo>
                      <a:pt x="533019" y="95377"/>
                    </a:lnTo>
                    <a:cubicBezTo>
                      <a:pt x="534924" y="90932"/>
                      <a:pt x="537210" y="86360"/>
                      <a:pt x="539877" y="81661"/>
                    </a:cubicBezTo>
                    <a:lnTo>
                      <a:pt x="546481" y="69215"/>
                    </a:lnTo>
                    <a:lnTo>
                      <a:pt x="549402" y="63881"/>
                    </a:lnTo>
                    <a:lnTo>
                      <a:pt x="548640" y="60198"/>
                    </a:lnTo>
                    <a:lnTo>
                      <a:pt x="543306" y="59182"/>
                    </a:lnTo>
                    <a:lnTo>
                      <a:pt x="537972" y="59944"/>
                    </a:lnTo>
                    <a:lnTo>
                      <a:pt x="534543" y="62103"/>
                    </a:lnTo>
                    <a:lnTo>
                      <a:pt x="532130" y="65278"/>
                    </a:lnTo>
                    <a:lnTo>
                      <a:pt x="529717" y="69215"/>
                    </a:lnTo>
                    <a:cubicBezTo>
                      <a:pt x="527431" y="71882"/>
                      <a:pt x="524383" y="75565"/>
                      <a:pt x="520446" y="80391"/>
                    </a:cubicBezTo>
                    <a:lnTo>
                      <a:pt x="507746" y="94361"/>
                    </a:lnTo>
                    <a:cubicBezTo>
                      <a:pt x="503301" y="99187"/>
                      <a:pt x="498983" y="103251"/>
                      <a:pt x="494792" y="106553"/>
                    </a:cubicBezTo>
                    <a:lnTo>
                      <a:pt x="481584" y="113157"/>
                    </a:lnTo>
                    <a:lnTo>
                      <a:pt x="477647" y="108331"/>
                    </a:lnTo>
                    <a:lnTo>
                      <a:pt x="478409" y="102997"/>
                    </a:lnTo>
                    <a:cubicBezTo>
                      <a:pt x="478790" y="101092"/>
                      <a:pt x="479552" y="98806"/>
                      <a:pt x="480822" y="96139"/>
                    </a:cubicBezTo>
                    <a:lnTo>
                      <a:pt x="491998" y="76073"/>
                    </a:lnTo>
                    <a:cubicBezTo>
                      <a:pt x="496951" y="68834"/>
                      <a:pt x="502412" y="61976"/>
                      <a:pt x="508381" y="55626"/>
                    </a:cubicBezTo>
                    <a:lnTo>
                      <a:pt x="525018" y="41021"/>
                    </a:lnTo>
                    <a:cubicBezTo>
                      <a:pt x="530606" y="36957"/>
                      <a:pt x="535686" y="34925"/>
                      <a:pt x="540131" y="34925"/>
                    </a:cubicBezTo>
                    <a:lnTo>
                      <a:pt x="551307" y="43942"/>
                    </a:lnTo>
                    <a:lnTo>
                      <a:pt x="554736" y="47117"/>
                    </a:lnTo>
                    <a:lnTo>
                      <a:pt x="558165" y="43180"/>
                    </a:lnTo>
                    <a:lnTo>
                      <a:pt x="557149" y="40005"/>
                    </a:lnTo>
                    <a:lnTo>
                      <a:pt x="553974" y="36576"/>
                    </a:lnTo>
                    <a:lnTo>
                      <a:pt x="544195" y="30734"/>
                    </a:lnTo>
                    <a:cubicBezTo>
                      <a:pt x="540893" y="29718"/>
                      <a:pt x="537464" y="29210"/>
                      <a:pt x="533908" y="29210"/>
                    </a:cubicBezTo>
                    <a:lnTo>
                      <a:pt x="512699" y="35814"/>
                    </a:lnTo>
                    <a:cubicBezTo>
                      <a:pt x="505460" y="40005"/>
                      <a:pt x="498602" y="45593"/>
                      <a:pt x="492125" y="52451"/>
                    </a:cubicBezTo>
                    <a:lnTo>
                      <a:pt x="475234" y="74168"/>
                    </a:lnTo>
                    <a:lnTo>
                      <a:pt x="473329" y="77724"/>
                    </a:lnTo>
                    <a:lnTo>
                      <a:pt x="473075" y="77978"/>
                    </a:lnTo>
                    <a:lnTo>
                      <a:pt x="468630" y="83820"/>
                    </a:lnTo>
                    <a:lnTo>
                      <a:pt x="463296" y="89408"/>
                    </a:lnTo>
                    <a:cubicBezTo>
                      <a:pt x="459994" y="93345"/>
                      <a:pt x="456184" y="97028"/>
                      <a:pt x="452120" y="100838"/>
                    </a:cubicBezTo>
                    <a:lnTo>
                      <a:pt x="440690" y="109093"/>
                    </a:lnTo>
                    <a:lnTo>
                      <a:pt x="433578" y="111506"/>
                    </a:lnTo>
                    <a:lnTo>
                      <a:pt x="430403" y="108077"/>
                    </a:lnTo>
                    <a:lnTo>
                      <a:pt x="431673" y="102997"/>
                    </a:lnTo>
                    <a:lnTo>
                      <a:pt x="436753" y="92964"/>
                    </a:lnTo>
                    <a:lnTo>
                      <a:pt x="444119" y="81788"/>
                    </a:lnTo>
                    <a:lnTo>
                      <a:pt x="450723" y="72263"/>
                    </a:lnTo>
                    <a:lnTo>
                      <a:pt x="456819" y="61722"/>
                    </a:lnTo>
                    <a:lnTo>
                      <a:pt x="459232" y="51435"/>
                    </a:lnTo>
                    <a:lnTo>
                      <a:pt x="456565" y="43561"/>
                    </a:lnTo>
                    <a:lnTo>
                      <a:pt x="449707" y="39370"/>
                    </a:lnTo>
                    <a:lnTo>
                      <a:pt x="441198" y="36449"/>
                    </a:lnTo>
                    <a:cubicBezTo>
                      <a:pt x="438150" y="35433"/>
                      <a:pt x="435483" y="33909"/>
                      <a:pt x="433070" y="32004"/>
                    </a:cubicBezTo>
                    <a:lnTo>
                      <a:pt x="424434" y="1219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115960" y="-76200"/>
              <a:ext cx="9284967" cy="581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43"/>
                </a:lnSpc>
              </a:pPr>
              <a:r>
                <a:rPr lang="en-US" sz="253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Campanha Nacional das Mulheres Batistas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1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>
            <a:extLst>
              <a:ext uri="{FF2B5EF4-FFF2-40B4-BE49-F238E27FC236}">
                <a16:creationId xmlns:a16="http://schemas.microsoft.com/office/drawing/2014/main" id="{A0F3786B-7CE7-DE94-9C93-2DDEE8E473A0}"/>
              </a:ext>
            </a:extLst>
          </p:cNvPr>
          <p:cNvGrpSpPr/>
          <p:nvPr/>
        </p:nvGrpSpPr>
        <p:grpSpPr>
          <a:xfrm>
            <a:off x="0" y="0"/>
            <a:ext cx="19018584" cy="10381405"/>
            <a:chOff x="0" y="0"/>
            <a:chExt cx="17868454" cy="9753600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CD4AC5CC-AA1D-752D-E107-10C4268A5F88}"/>
                </a:ext>
              </a:extLst>
            </p:cNvPr>
            <p:cNvSpPr/>
            <p:nvPr/>
          </p:nvSpPr>
          <p:spPr>
            <a:xfrm>
              <a:off x="0" y="0"/>
              <a:ext cx="17868454" cy="9753600"/>
            </a:xfrm>
            <a:custGeom>
              <a:avLst/>
              <a:gdLst/>
              <a:ahLst/>
              <a:cxnLst/>
              <a:rect l="l" t="t" r="r" b="b"/>
              <a:pathLst>
                <a:path w="17868454" h="9753600">
                  <a:moveTo>
                    <a:pt x="0" y="0"/>
                  </a:moveTo>
                  <a:lnTo>
                    <a:pt x="17868454" y="0"/>
                  </a:lnTo>
                  <a:lnTo>
                    <a:pt x="17868454" y="9753600"/>
                  </a:lnTo>
                  <a:lnTo>
                    <a:pt x="0" y="9753600"/>
                  </a:lnTo>
                  <a:close/>
                </a:path>
              </a:pathLst>
            </a:custGeom>
            <a:blipFill>
              <a:blip r:embed="rId2">
                <a:alphaModFix amt="13300"/>
              </a:blip>
              <a:stretch>
                <a:fillRect t="-41599" b="-41599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noProof="0" dirty="0"/>
            </a:p>
          </p:txBody>
        </p:sp>
      </p:grpSp>
      <p:sp>
        <p:nvSpPr>
          <p:cNvPr id="7" name="Freeform 20">
            <a:extLst>
              <a:ext uri="{FF2B5EF4-FFF2-40B4-BE49-F238E27FC236}">
                <a16:creationId xmlns:a16="http://schemas.microsoft.com/office/drawing/2014/main" id="{6706BA8F-855A-8E39-9314-975F75FF0C5D}"/>
              </a:ext>
            </a:extLst>
          </p:cNvPr>
          <p:cNvSpPr/>
          <p:nvPr/>
        </p:nvSpPr>
        <p:spPr>
          <a:xfrm>
            <a:off x="6729486" y="2071061"/>
            <a:ext cx="4829027" cy="4833499"/>
          </a:xfrm>
          <a:custGeom>
            <a:avLst/>
            <a:gdLst/>
            <a:ahLst/>
            <a:cxnLst/>
            <a:rect l="l" t="t" r="r" b="b"/>
            <a:pathLst>
              <a:path w="4829027" h="4833499">
                <a:moveTo>
                  <a:pt x="0" y="0"/>
                </a:moveTo>
                <a:lnTo>
                  <a:pt x="4829028" y="0"/>
                </a:lnTo>
                <a:lnTo>
                  <a:pt x="4829028" y="4833499"/>
                </a:lnTo>
                <a:lnTo>
                  <a:pt x="0" y="48334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noProof="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30AED06-BC03-3589-30CB-D32CA3608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12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4C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923471"/>
            <a:ext cx="16230600" cy="239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51"/>
              </a:lnSpc>
            </a:pPr>
            <a:r>
              <a:rPr lang="en-US" sz="9833" b="1">
                <a:solidFill>
                  <a:srgbClr val="EDE8EC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</a:t>
            </a:r>
          </a:p>
          <a:p>
            <a:pPr algn="ctr">
              <a:lnSpc>
                <a:spcPts val="8751"/>
              </a:lnSpc>
            </a:pPr>
            <a:r>
              <a:rPr lang="en-US" sz="9833" b="1">
                <a:solidFill>
                  <a:srgbClr val="EDE8EC"/>
                </a:solidFill>
                <a:latin typeface="Poppins Bold"/>
                <a:ea typeface="Poppins Bold"/>
                <a:cs typeface="Poppins Bold"/>
                <a:sym typeface="Poppins Bold"/>
              </a:rPr>
              <a:t>AQUI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47239" y="470184"/>
            <a:ext cx="2482025" cy="1117032"/>
            <a:chOff x="0" y="0"/>
            <a:chExt cx="3309367" cy="148937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42022"/>
              <a:ext cx="3309367" cy="394861"/>
              <a:chOff x="0" y="0"/>
              <a:chExt cx="889838" cy="10617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89889" cy="106172"/>
              </a:xfrm>
              <a:custGeom>
                <a:avLst/>
                <a:gdLst/>
                <a:ahLst/>
                <a:cxnLst/>
                <a:rect l="l" t="t" r="r" b="b"/>
                <a:pathLst>
                  <a:path w="889889" h="106172">
                    <a:moveTo>
                      <a:pt x="222377" y="8128"/>
                    </a:moveTo>
                    <a:cubicBezTo>
                      <a:pt x="226822" y="8128"/>
                      <a:pt x="230632" y="8636"/>
                      <a:pt x="233680" y="9525"/>
                    </a:cubicBezTo>
                    <a:cubicBezTo>
                      <a:pt x="236728" y="10414"/>
                      <a:pt x="239268" y="11811"/>
                      <a:pt x="241046" y="13589"/>
                    </a:cubicBezTo>
                    <a:cubicBezTo>
                      <a:pt x="242824" y="15367"/>
                      <a:pt x="243967" y="17653"/>
                      <a:pt x="244475" y="20447"/>
                    </a:cubicBezTo>
                    <a:cubicBezTo>
                      <a:pt x="244983" y="23241"/>
                      <a:pt x="244983" y="26416"/>
                      <a:pt x="244348" y="30099"/>
                    </a:cubicBezTo>
                    <a:cubicBezTo>
                      <a:pt x="243332" y="35560"/>
                      <a:pt x="241427" y="40005"/>
                      <a:pt x="238506" y="43434"/>
                    </a:cubicBezTo>
                    <a:cubicBezTo>
                      <a:pt x="235585" y="46863"/>
                      <a:pt x="232029" y="49276"/>
                      <a:pt x="227711" y="50800"/>
                    </a:cubicBezTo>
                    <a:cubicBezTo>
                      <a:pt x="223393" y="52324"/>
                      <a:pt x="218694" y="53213"/>
                      <a:pt x="213360" y="53467"/>
                    </a:cubicBezTo>
                    <a:cubicBezTo>
                      <a:pt x="212471" y="53467"/>
                      <a:pt x="211709" y="53594"/>
                      <a:pt x="210947" y="53594"/>
                    </a:cubicBezTo>
                    <a:cubicBezTo>
                      <a:pt x="210185" y="53594"/>
                      <a:pt x="209423" y="53594"/>
                      <a:pt x="208788" y="53467"/>
                    </a:cubicBezTo>
                    <a:cubicBezTo>
                      <a:pt x="207391" y="53340"/>
                      <a:pt x="205994" y="53340"/>
                      <a:pt x="204470" y="53213"/>
                    </a:cubicBezTo>
                    <a:lnTo>
                      <a:pt x="209423" y="25527"/>
                    </a:lnTo>
                    <a:cubicBezTo>
                      <a:pt x="210058" y="22098"/>
                      <a:pt x="210693" y="19050"/>
                      <a:pt x="211201" y="16510"/>
                    </a:cubicBezTo>
                    <a:cubicBezTo>
                      <a:pt x="211709" y="13970"/>
                      <a:pt x="212979" y="11938"/>
                      <a:pt x="214630" y="10541"/>
                    </a:cubicBezTo>
                    <a:cubicBezTo>
                      <a:pt x="216281" y="9144"/>
                      <a:pt x="218948" y="8382"/>
                      <a:pt x="222504" y="8382"/>
                    </a:cubicBezTo>
                    <a:close/>
                    <a:moveTo>
                      <a:pt x="48768" y="8128"/>
                    </a:moveTo>
                    <a:cubicBezTo>
                      <a:pt x="53213" y="8128"/>
                      <a:pt x="57150" y="8636"/>
                      <a:pt x="60706" y="9525"/>
                    </a:cubicBezTo>
                    <a:cubicBezTo>
                      <a:pt x="64262" y="10414"/>
                      <a:pt x="67056" y="11938"/>
                      <a:pt x="69342" y="13843"/>
                    </a:cubicBezTo>
                    <a:cubicBezTo>
                      <a:pt x="71628" y="15748"/>
                      <a:pt x="73279" y="18415"/>
                      <a:pt x="74168" y="21590"/>
                    </a:cubicBezTo>
                    <a:cubicBezTo>
                      <a:pt x="75057" y="24765"/>
                      <a:pt x="75057" y="28702"/>
                      <a:pt x="74295" y="33274"/>
                    </a:cubicBezTo>
                    <a:cubicBezTo>
                      <a:pt x="73279" y="38862"/>
                      <a:pt x="71120" y="43688"/>
                      <a:pt x="67691" y="47752"/>
                    </a:cubicBezTo>
                    <a:cubicBezTo>
                      <a:pt x="64262" y="51816"/>
                      <a:pt x="60071" y="54864"/>
                      <a:pt x="55245" y="57023"/>
                    </a:cubicBezTo>
                    <a:cubicBezTo>
                      <a:pt x="50419" y="59182"/>
                      <a:pt x="45085" y="60325"/>
                      <a:pt x="39624" y="60325"/>
                    </a:cubicBezTo>
                    <a:cubicBezTo>
                      <a:pt x="37846" y="60325"/>
                      <a:pt x="36195" y="60325"/>
                      <a:pt x="34925" y="60198"/>
                    </a:cubicBezTo>
                    <a:cubicBezTo>
                      <a:pt x="33655" y="60071"/>
                      <a:pt x="32131" y="60071"/>
                      <a:pt x="30353" y="59817"/>
                    </a:cubicBezTo>
                    <a:lnTo>
                      <a:pt x="36449" y="25273"/>
                    </a:lnTo>
                    <a:cubicBezTo>
                      <a:pt x="37084" y="21844"/>
                      <a:pt x="37719" y="18796"/>
                      <a:pt x="38227" y="16256"/>
                    </a:cubicBezTo>
                    <a:cubicBezTo>
                      <a:pt x="38735" y="13716"/>
                      <a:pt x="39878" y="11684"/>
                      <a:pt x="41402" y="10287"/>
                    </a:cubicBezTo>
                    <a:cubicBezTo>
                      <a:pt x="42926" y="8890"/>
                      <a:pt x="45466" y="8128"/>
                      <a:pt x="48768" y="8128"/>
                    </a:cubicBezTo>
                    <a:close/>
                    <a:moveTo>
                      <a:pt x="757809" y="25527"/>
                    </a:moveTo>
                    <a:cubicBezTo>
                      <a:pt x="757809" y="28194"/>
                      <a:pt x="757936" y="31369"/>
                      <a:pt x="758317" y="34798"/>
                    </a:cubicBezTo>
                    <a:cubicBezTo>
                      <a:pt x="758698" y="38227"/>
                      <a:pt x="759206" y="41783"/>
                      <a:pt x="759841" y="45212"/>
                    </a:cubicBezTo>
                    <a:lnTo>
                      <a:pt x="763270" y="63246"/>
                    </a:lnTo>
                    <a:lnTo>
                      <a:pt x="739140" y="63246"/>
                    </a:lnTo>
                    <a:lnTo>
                      <a:pt x="748919" y="44450"/>
                    </a:lnTo>
                    <a:cubicBezTo>
                      <a:pt x="751332" y="39878"/>
                      <a:pt x="753237" y="36068"/>
                      <a:pt x="754634" y="32766"/>
                    </a:cubicBezTo>
                    <a:cubicBezTo>
                      <a:pt x="756031" y="29464"/>
                      <a:pt x="757047" y="27051"/>
                      <a:pt x="757682" y="25400"/>
                    </a:cubicBezTo>
                    <a:close/>
                    <a:moveTo>
                      <a:pt x="131572" y="20955"/>
                    </a:moveTo>
                    <a:cubicBezTo>
                      <a:pt x="132080" y="24003"/>
                      <a:pt x="132715" y="26924"/>
                      <a:pt x="133223" y="29845"/>
                    </a:cubicBezTo>
                    <a:cubicBezTo>
                      <a:pt x="133731" y="32766"/>
                      <a:pt x="134366" y="35687"/>
                      <a:pt x="134874" y="38735"/>
                    </a:cubicBezTo>
                    <a:lnTo>
                      <a:pt x="140208" y="66294"/>
                    </a:lnTo>
                    <a:lnTo>
                      <a:pt x="106934" y="66294"/>
                    </a:lnTo>
                    <a:lnTo>
                      <a:pt x="122428" y="37465"/>
                    </a:lnTo>
                    <a:cubicBezTo>
                      <a:pt x="123952" y="34671"/>
                      <a:pt x="125476" y="31877"/>
                      <a:pt x="127000" y="29210"/>
                    </a:cubicBezTo>
                    <a:cubicBezTo>
                      <a:pt x="128524" y="26543"/>
                      <a:pt x="129921" y="23876"/>
                      <a:pt x="131445" y="21082"/>
                    </a:cubicBezTo>
                    <a:close/>
                    <a:moveTo>
                      <a:pt x="319659" y="21082"/>
                    </a:moveTo>
                    <a:cubicBezTo>
                      <a:pt x="320167" y="24130"/>
                      <a:pt x="320802" y="27051"/>
                      <a:pt x="321310" y="29972"/>
                    </a:cubicBezTo>
                    <a:cubicBezTo>
                      <a:pt x="321818" y="32893"/>
                      <a:pt x="322453" y="35814"/>
                      <a:pt x="322961" y="38862"/>
                    </a:cubicBezTo>
                    <a:lnTo>
                      <a:pt x="328295" y="66421"/>
                    </a:lnTo>
                    <a:lnTo>
                      <a:pt x="295275" y="66421"/>
                    </a:lnTo>
                    <a:lnTo>
                      <a:pt x="310642" y="37338"/>
                    </a:lnTo>
                    <a:cubicBezTo>
                      <a:pt x="312166" y="34544"/>
                      <a:pt x="313690" y="31750"/>
                      <a:pt x="315214" y="29083"/>
                    </a:cubicBezTo>
                    <a:cubicBezTo>
                      <a:pt x="316738" y="26416"/>
                      <a:pt x="318135" y="23749"/>
                      <a:pt x="319659" y="20955"/>
                    </a:cubicBezTo>
                    <a:close/>
                    <a:moveTo>
                      <a:pt x="658622" y="12319"/>
                    </a:moveTo>
                    <a:cubicBezTo>
                      <a:pt x="659003" y="12319"/>
                      <a:pt x="659384" y="12319"/>
                      <a:pt x="659638" y="12319"/>
                    </a:cubicBezTo>
                    <a:cubicBezTo>
                      <a:pt x="666369" y="12446"/>
                      <a:pt x="671830" y="14097"/>
                      <a:pt x="676148" y="17272"/>
                    </a:cubicBezTo>
                    <a:cubicBezTo>
                      <a:pt x="680466" y="20447"/>
                      <a:pt x="683387" y="25019"/>
                      <a:pt x="685038" y="31242"/>
                    </a:cubicBezTo>
                    <a:cubicBezTo>
                      <a:pt x="686689" y="37465"/>
                      <a:pt x="686562" y="45593"/>
                      <a:pt x="684784" y="55372"/>
                    </a:cubicBezTo>
                    <a:cubicBezTo>
                      <a:pt x="683895" y="60198"/>
                      <a:pt x="682498" y="64897"/>
                      <a:pt x="680593" y="69342"/>
                    </a:cubicBezTo>
                    <a:cubicBezTo>
                      <a:pt x="678688" y="73787"/>
                      <a:pt x="676148" y="77978"/>
                      <a:pt x="672973" y="81534"/>
                    </a:cubicBezTo>
                    <a:cubicBezTo>
                      <a:pt x="669798" y="85090"/>
                      <a:pt x="666242" y="88011"/>
                      <a:pt x="662051" y="90170"/>
                    </a:cubicBezTo>
                    <a:cubicBezTo>
                      <a:pt x="657860" y="92329"/>
                      <a:pt x="653161" y="93345"/>
                      <a:pt x="647827" y="93345"/>
                    </a:cubicBezTo>
                    <a:cubicBezTo>
                      <a:pt x="646684" y="93345"/>
                      <a:pt x="645160" y="93345"/>
                      <a:pt x="643382" y="93218"/>
                    </a:cubicBezTo>
                    <a:cubicBezTo>
                      <a:pt x="641604" y="93091"/>
                      <a:pt x="639826" y="93091"/>
                      <a:pt x="638175" y="93091"/>
                    </a:cubicBezTo>
                    <a:cubicBezTo>
                      <a:pt x="637667" y="93091"/>
                      <a:pt x="637032" y="93091"/>
                      <a:pt x="636651" y="93091"/>
                    </a:cubicBezTo>
                    <a:cubicBezTo>
                      <a:pt x="635762" y="93091"/>
                      <a:pt x="634873" y="93091"/>
                      <a:pt x="634238" y="93218"/>
                    </a:cubicBezTo>
                    <a:cubicBezTo>
                      <a:pt x="634619" y="91948"/>
                      <a:pt x="635127" y="90170"/>
                      <a:pt x="635635" y="87757"/>
                    </a:cubicBezTo>
                    <a:cubicBezTo>
                      <a:pt x="636143" y="85344"/>
                      <a:pt x="636651" y="82804"/>
                      <a:pt x="637159" y="80264"/>
                    </a:cubicBezTo>
                    <a:lnTo>
                      <a:pt x="646938" y="24638"/>
                    </a:lnTo>
                    <a:cubicBezTo>
                      <a:pt x="647573" y="20828"/>
                      <a:pt x="648462" y="18161"/>
                      <a:pt x="649605" y="16383"/>
                    </a:cubicBezTo>
                    <a:cubicBezTo>
                      <a:pt x="650748" y="14605"/>
                      <a:pt x="652018" y="13462"/>
                      <a:pt x="653796" y="12954"/>
                    </a:cubicBezTo>
                    <a:cubicBezTo>
                      <a:pt x="655193" y="12573"/>
                      <a:pt x="656844" y="12319"/>
                      <a:pt x="658749" y="12319"/>
                    </a:cubicBezTo>
                    <a:close/>
                    <a:moveTo>
                      <a:pt x="556133" y="10922"/>
                    </a:moveTo>
                    <a:cubicBezTo>
                      <a:pt x="560832" y="10922"/>
                      <a:pt x="564769" y="11938"/>
                      <a:pt x="568071" y="13970"/>
                    </a:cubicBezTo>
                    <a:cubicBezTo>
                      <a:pt x="571373" y="16129"/>
                      <a:pt x="573913" y="19177"/>
                      <a:pt x="575564" y="23241"/>
                    </a:cubicBezTo>
                    <a:cubicBezTo>
                      <a:pt x="577215" y="27305"/>
                      <a:pt x="578231" y="32004"/>
                      <a:pt x="578358" y="37465"/>
                    </a:cubicBezTo>
                    <a:cubicBezTo>
                      <a:pt x="578485" y="42926"/>
                      <a:pt x="578104" y="49022"/>
                      <a:pt x="576834" y="55626"/>
                    </a:cubicBezTo>
                    <a:cubicBezTo>
                      <a:pt x="576072" y="60071"/>
                      <a:pt x="574802" y="64643"/>
                      <a:pt x="573151" y="69215"/>
                    </a:cubicBezTo>
                    <a:cubicBezTo>
                      <a:pt x="571500" y="73787"/>
                      <a:pt x="569214" y="78232"/>
                      <a:pt x="566547" y="82169"/>
                    </a:cubicBezTo>
                    <a:cubicBezTo>
                      <a:pt x="563880" y="86106"/>
                      <a:pt x="560578" y="89281"/>
                      <a:pt x="556768" y="91821"/>
                    </a:cubicBezTo>
                    <a:cubicBezTo>
                      <a:pt x="552958" y="94361"/>
                      <a:pt x="548513" y="95504"/>
                      <a:pt x="543560" y="95504"/>
                    </a:cubicBezTo>
                    <a:cubicBezTo>
                      <a:pt x="538099" y="95504"/>
                      <a:pt x="533654" y="94107"/>
                      <a:pt x="530479" y="91313"/>
                    </a:cubicBezTo>
                    <a:cubicBezTo>
                      <a:pt x="527304" y="88519"/>
                      <a:pt x="524891" y="84836"/>
                      <a:pt x="523494" y="80391"/>
                    </a:cubicBezTo>
                    <a:cubicBezTo>
                      <a:pt x="522097" y="75946"/>
                      <a:pt x="521335" y="70993"/>
                      <a:pt x="521208" y="65913"/>
                    </a:cubicBezTo>
                    <a:cubicBezTo>
                      <a:pt x="521081" y="60833"/>
                      <a:pt x="521462" y="56007"/>
                      <a:pt x="522224" y="51435"/>
                    </a:cubicBezTo>
                    <a:cubicBezTo>
                      <a:pt x="522986" y="46863"/>
                      <a:pt x="524256" y="42418"/>
                      <a:pt x="525907" y="37719"/>
                    </a:cubicBezTo>
                    <a:cubicBezTo>
                      <a:pt x="527558" y="33020"/>
                      <a:pt x="529844" y="28702"/>
                      <a:pt x="532511" y="24638"/>
                    </a:cubicBezTo>
                    <a:cubicBezTo>
                      <a:pt x="535178" y="20574"/>
                      <a:pt x="538480" y="17399"/>
                      <a:pt x="542290" y="14859"/>
                    </a:cubicBezTo>
                    <a:cubicBezTo>
                      <a:pt x="546100" y="12319"/>
                      <a:pt x="550418" y="10922"/>
                      <a:pt x="555371" y="10922"/>
                    </a:cubicBezTo>
                    <a:cubicBezTo>
                      <a:pt x="555625" y="10922"/>
                      <a:pt x="555752" y="10922"/>
                      <a:pt x="556006" y="10922"/>
                    </a:cubicBezTo>
                    <a:close/>
                    <a:moveTo>
                      <a:pt x="50038" y="2413"/>
                    </a:moveTo>
                    <a:cubicBezTo>
                      <a:pt x="44450" y="2413"/>
                      <a:pt x="38989" y="2413"/>
                      <a:pt x="33528" y="2540"/>
                    </a:cubicBezTo>
                    <a:cubicBezTo>
                      <a:pt x="28067" y="2667"/>
                      <a:pt x="22987" y="2667"/>
                      <a:pt x="17780" y="2794"/>
                    </a:cubicBezTo>
                    <a:lnTo>
                      <a:pt x="16637" y="9144"/>
                    </a:lnTo>
                    <a:cubicBezTo>
                      <a:pt x="18415" y="9017"/>
                      <a:pt x="20193" y="9017"/>
                      <a:pt x="21844" y="8890"/>
                    </a:cubicBezTo>
                    <a:cubicBezTo>
                      <a:pt x="23495" y="8763"/>
                      <a:pt x="25400" y="8636"/>
                      <a:pt x="27178" y="8509"/>
                    </a:cubicBezTo>
                    <a:cubicBezTo>
                      <a:pt x="26797" y="9906"/>
                      <a:pt x="26416" y="11557"/>
                      <a:pt x="26035" y="13335"/>
                    </a:cubicBezTo>
                    <a:cubicBezTo>
                      <a:pt x="25654" y="15113"/>
                      <a:pt x="25273" y="17018"/>
                      <a:pt x="24892" y="18923"/>
                    </a:cubicBezTo>
                    <a:lnTo>
                      <a:pt x="13970" y="81280"/>
                    </a:lnTo>
                    <a:cubicBezTo>
                      <a:pt x="13335" y="84709"/>
                      <a:pt x="12827" y="87630"/>
                      <a:pt x="12192" y="90297"/>
                    </a:cubicBezTo>
                    <a:cubicBezTo>
                      <a:pt x="11557" y="92964"/>
                      <a:pt x="10414" y="94996"/>
                      <a:pt x="8890" y="96520"/>
                    </a:cubicBezTo>
                    <a:cubicBezTo>
                      <a:pt x="7366" y="98044"/>
                      <a:pt x="4572" y="98806"/>
                      <a:pt x="889" y="99060"/>
                    </a:cubicBezTo>
                    <a:lnTo>
                      <a:pt x="0" y="103886"/>
                    </a:lnTo>
                    <a:lnTo>
                      <a:pt x="35433" y="103886"/>
                    </a:lnTo>
                    <a:lnTo>
                      <a:pt x="36576" y="97409"/>
                    </a:lnTo>
                    <a:cubicBezTo>
                      <a:pt x="35052" y="97536"/>
                      <a:pt x="33655" y="97536"/>
                      <a:pt x="32131" y="97663"/>
                    </a:cubicBezTo>
                    <a:cubicBezTo>
                      <a:pt x="30607" y="97790"/>
                      <a:pt x="29210" y="97790"/>
                      <a:pt x="27686" y="97917"/>
                    </a:cubicBezTo>
                    <a:cubicBezTo>
                      <a:pt x="26162" y="98044"/>
                      <a:pt x="24765" y="98171"/>
                      <a:pt x="23114" y="98171"/>
                    </a:cubicBezTo>
                    <a:cubicBezTo>
                      <a:pt x="23495" y="96901"/>
                      <a:pt x="23876" y="95377"/>
                      <a:pt x="24257" y="93472"/>
                    </a:cubicBezTo>
                    <a:cubicBezTo>
                      <a:pt x="24638" y="91567"/>
                      <a:pt x="25019" y="89408"/>
                      <a:pt x="25527" y="86741"/>
                    </a:cubicBezTo>
                    <a:lnTo>
                      <a:pt x="29210" y="65786"/>
                    </a:lnTo>
                    <a:cubicBezTo>
                      <a:pt x="30099" y="65913"/>
                      <a:pt x="31115" y="65913"/>
                      <a:pt x="32258" y="65913"/>
                    </a:cubicBezTo>
                    <a:lnTo>
                      <a:pt x="34417" y="65913"/>
                    </a:lnTo>
                    <a:cubicBezTo>
                      <a:pt x="44323" y="65913"/>
                      <a:pt x="52705" y="64770"/>
                      <a:pt x="59436" y="62611"/>
                    </a:cubicBezTo>
                    <a:cubicBezTo>
                      <a:pt x="66167" y="60452"/>
                      <a:pt x="71628" y="57531"/>
                      <a:pt x="75819" y="53848"/>
                    </a:cubicBezTo>
                    <a:cubicBezTo>
                      <a:pt x="80010" y="50165"/>
                      <a:pt x="83058" y="46355"/>
                      <a:pt x="85090" y="42291"/>
                    </a:cubicBezTo>
                    <a:cubicBezTo>
                      <a:pt x="87122" y="38227"/>
                      <a:pt x="88392" y="34290"/>
                      <a:pt x="88773" y="30480"/>
                    </a:cubicBezTo>
                    <a:cubicBezTo>
                      <a:pt x="89535" y="24257"/>
                      <a:pt x="88646" y="19177"/>
                      <a:pt x="85979" y="14986"/>
                    </a:cubicBezTo>
                    <a:cubicBezTo>
                      <a:pt x="83312" y="10795"/>
                      <a:pt x="79121" y="7747"/>
                      <a:pt x="73025" y="5588"/>
                    </a:cubicBezTo>
                    <a:cubicBezTo>
                      <a:pt x="66929" y="3429"/>
                      <a:pt x="59436" y="2413"/>
                      <a:pt x="50038" y="2413"/>
                    </a:cubicBezTo>
                    <a:close/>
                    <a:moveTo>
                      <a:pt x="135890" y="0"/>
                    </a:moveTo>
                    <a:lnTo>
                      <a:pt x="91821" y="81026"/>
                    </a:lnTo>
                    <a:cubicBezTo>
                      <a:pt x="89789" y="84582"/>
                      <a:pt x="88138" y="87757"/>
                      <a:pt x="86614" y="90424"/>
                    </a:cubicBezTo>
                    <a:cubicBezTo>
                      <a:pt x="85090" y="93091"/>
                      <a:pt x="83439" y="95250"/>
                      <a:pt x="81661" y="96774"/>
                    </a:cubicBezTo>
                    <a:cubicBezTo>
                      <a:pt x="79883" y="98298"/>
                      <a:pt x="77470" y="99060"/>
                      <a:pt x="74549" y="99060"/>
                    </a:cubicBezTo>
                    <a:lnTo>
                      <a:pt x="73660" y="103886"/>
                    </a:lnTo>
                    <a:lnTo>
                      <a:pt x="100838" y="103886"/>
                    </a:lnTo>
                    <a:lnTo>
                      <a:pt x="101981" y="97536"/>
                    </a:lnTo>
                    <a:cubicBezTo>
                      <a:pt x="100076" y="97663"/>
                      <a:pt x="98298" y="97790"/>
                      <a:pt x="96393" y="97790"/>
                    </a:cubicBezTo>
                    <a:cubicBezTo>
                      <a:pt x="94488" y="97790"/>
                      <a:pt x="92583" y="98044"/>
                      <a:pt x="90678" y="98044"/>
                    </a:cubicBezTo>
                    <a:cubicBezTo>
                      <a:pt x="91694" y="96393"/>
                      <a:pt x="92456" y="94869"/>
                      <a:pt x="93218" y="93599"/>
                    </a:cubicBezTo>
                    <a:cubicBezTo>
                      <a:pt x="93980" y="92329"/>
                      <a:pt x="94869" y="90424"/>
                      <a:pt x="96012" y="88138"/>
                    </a:cubicBezTo>
                    <a:lnTo>
                      <a:pt x="103759" y="72644"/>
                    </a:lnTo>
                    <a:lnTo>
                      <a:pt x="141478" y="71755"/>
                    </a:lnTo>
                    <a:lnTo>
                      <a:pt x="144145" y="85344"/>
                    </a:lnTo>
                    <a:cubicBezTo>
                      <a:pt x="144526" y="87122"/>
                      <a:pt x="144653" y="89027"/>
                      <a:pt x="144526" y="91059"/>
                    </a:cubicBezTo>
                    <a:cubicBezTo>
                      <a:pt x="144399" y="93091"/>
                      <a:pt x="143637" y="94996"/>
                      <a:pt x="142240" y="96520"/>
                    </a:cubicBezTo>
                    <a:cubicBezTo>
                      <a:pt x="140843" y="98044"/>
                      <a:pt x="138303" y="98933"/>
                      <a:pt x="134620" y="98933"/>
                    </a:cubicBezTo>
                    <a:lnTo>
                      <a:pt x="133731" y="103759"/>
                    </a:lnTo>
                    <a:lnTo>
                      <a:pt x="166751" y="103759"/>
                    </a:lnTo>
                    <a:lnTo>
                      <a:pt x="167894" y="97409"/>
                    </a:lnTo>
                    <a:cubicBezTo>
                      <a:pt x="166243" y="97536"/>
                      <a:pt x="164592" y="97663"/>
                      <a:pt x="162941" y="97663"/>
                    </a:cubicBezTo>
                    <a:cubicBezTo>
                      <a:pt x="161290" y="97663"/>
                      <a:pt x="159639" y="97917"/>
                      <a:pt x="157988" y="97917"/>
                    </a:cubicBezTo>
                    <a:cubicBezTo>
                      <a:pt x="158623" y="95758"/>
                      <a:pt x="158623" y="92964"/>
                      <a:pt x="158242" y="89789"/>
                    </a:cubicBezTo>
                    <a:cubicBezTo>
                      <a:pt x="157861" y="86614"/>
                      <a:pt x="157480" y="84074"/>
                      <a:pt x="156972" y="82042"/>
                    </a:cubicBezTo>
                    <a:lnTo>
                      <a:pt x="139319" y="0"/>
                    </a:lnTo>
                    <a:close/>
                    <a:moveTo>
                      <a:pt x="216281" y="2413"/>
                    </a:moveTo>
                    <a:cubicBezTo>
                      <a:pt x="214503" y="2413"/>
                      <a:pt x="212598" y="2413"/>
                      <a:pt x="210820" y="2413"/>
                    </a:cubicBezTo>
                    <a:cubicBezTo>
                      <a:pt x="205232" y="2540"/>
                      <a:pt x="199771" y="2540"/>
                      <a:pt x="194437" y="2667"/>
                    </a:cubicBezTo>
                    <a:lnTo>
                      <a:pt x="193294" y="9017"/>
                    </a:lnTo>
                    <a:cubicBezTo>
                      <a:pt x="195072" y="8890"/>
                      <a:pt x="196850" y="8890"/>
                      <a:pt x="198501" y="8763"/>
                    </a:cubicBezTo>
                    <a:cubicBezTo>
                      <a:pt x="200152" y="8636"/>
                      <a:pt x="202057" y="8636"/>
                      <a:pt x="203708" y="8509"/>
                    </a:cubicBezTo>
                    <a:cubicBezTo>
                      <a:pt x="203327" y="9906"/>
                      <a:pt x="202946" y="11557"/>
                      <a:pt x="202565" y="13335"/>
                    </a:cubicBezTo>
                    <a:cubicBezTo>
                      <a:pt x="202184" y="15113"/>
                      <a:pt x="201803" y="17018"/>
                      <a:pt x="201422" y="18923"/>
                    </a:cubicBezTo>
                    <a:lnTo>
                      <a:pt x="186944" y="81280"/>
                    </a:lnTo>
                    <a:cubicBezTo>
                      <a:pt x="186309" y="84709"/>
                      <a:pt x="185801" y="87630"/>
                      <a:pt x="185166" y="90297"/>
                    </a:cubicBezTo>
                    <a:cubicBezTo>
                      <a:pt x="184531" y="92964"/>
                      <a:pt x="183388" y="94996"/>
                      <a:pt x="181864" y="96520"/>
                    </a:cubicBezTo>
                    <a:cubicBezTo>
                      <a:pt x="180340" y="98044"/>
                      <a:pt x="177546" y="98806"/>
                      <a:pt x="173863" y="99060"/>
                    </a:cubicBezTo>
                    <a:lnTo>
                      <a:pt x="172974" y="103886"/>
                    </a:lnTo>
                    <a:lnTo>
                      <a:pt x="205486" y="103886"/>
                    </a:lnTo>
                    <a:lnTo>
                      <a:pt x="206629" y="97536"/>
                    </a:lnTo>
                    <a:cubicBezTo>
                      <a:pt x="205486" y="97536"/>
                      <a:pt x="204343" y="97536"/>
                      <a:pt x="203200" y="97663"/>
                    </a:cubicBezTo>
                    <a:cubicBezTo>
                      <a:pt x="202057" y="97790"/>
                      <a:pt x="200914" y="97790"/>
                      <a:pt x="199644" y="97917"/>
                    </a:cubicBezTo>
                    <a:cubicBezTo>
                      <a:pt x="198374" y="98044"/>
                      <a:pt x="197358" y="98044"/>
                      <a:pt x="196088" y="98171"/>
                    </a:cubicBezTo>
                    <a:cubicBezTo>
                      <a:pt x="196469" y="96901"/>
                      <a:pt x="196850" y="95377"/>
                      <a:pt x="197231" y="93472"/>
                    </a:cubicBezTo>
                    <a:cubicBezTo>
                      <a:pt x="197612" y="91567"/>
                      <a:pt x="197993" y="89408"/>
                      <a:pt x="198501" y="86741"/>
                    </a:cubicBezTo>
                    <a:lnTo>
                      <a:pt x="203454" y="58674"/>
                    </a:lnTo>
                    <a:cubicBezTo>
                      <a:pt x="205105" y="58801"/>
                      <a:pt x="206756" y="58801"/>
                      <a:pt x="208407" y="58801"/>
                    </a:cubicBezTo>
                    <a:cubicBezTo>
                      <a:pt x="210058" y="58801"/>
                      <a:pt x="211709" y="58801"/>
                      <a:pt x="213233" y="58674"/>
                    </a:cubicBezTo>
                    <a:cubicBezTo>
                      <a:pt x="214884" y="60452"/>
                      <a:pt x="216281" y="62738"/>
                      <a:pt x="217424" y="65405"/>
                    </a:cubicBezTo>
                    <a:cubicBezTo>
                      <a:pt x="218567" y="68072"/>
                      <a:pt x="219583" y="70358"/>
                      <a:pt x="220472" y="72390"/>
                    </a:cubicBezTo>
                    <a:lnTo>
                      <a:pt x="227457" y="87884"/>
                    </a:lnTo>
                    <a:cubicBezTo>
                      <a:pt x="228981" y="91059"/>
                      <a:pt x="230378" y="93853"/>
                      <a:pt x="231775" y="96393"/>
                    </a:cubicBezTo>
                    <a:cubicBezTo>
                      <a:pt x="233172" y="98933"/>
                      <a:pt x="235077" y="101346"/>
                      <a:pt x="237490" y="103886"/>
                    </a:cubicBezTo>
                    <a:lnTo>
                      <a:pt x="255651" y="103886"/>
                    </a:lnTo>
                    <a:lnTo>
                      <a:pt x="256540" y="99060"/>
                    </a:lnTo>
                    <a:cubicBezTo>
                      <a:pt x="253619" y="99060"/>
                      <a:pt x="251206" y="98425"/>
                      <a:pt x="249301" y="97282"/>
                    </a:cubicBezTo>
                    <a:cubicBezTo>
                      <a:pt x="247396" y="96139"/>
                      <a:pt x="245999" y="94488"/>
                      <a:pt x="244856" y="92329"/>
                    </a:cubicBezTo>
                    <a:cubicBezTo>
                      <a:pt x="243713" y="90170"/>
                      <a:pt x="242443" y="87884"/>
                      <a:pt x="241300" y="85344"/>
                    </a:cubicBezTo>
                    <a:lnTo>
                      <a:pt x="234188" y="69850"/>
                    </a:lnTo>
                    <a:cubicBezTo>
                      <a:pt x="232791" y="67056"/>
                      <a:pt x="231648" y="64643"/>
                      <a:pt x="230632" y="62484"/>
                    </a:cubicBezTo>
                    <a:cubicBezTo>
                      <a:pt x="229616" y="60325"/>
                      <a:pt x="228219" y="58674"/>
                      <a:pt x="226441" y="57277"/>
                    </a:cubicBezTo>
                    <a:cubicBezTo>
                      <a:pt x="234061" y="55753"/>
                      <a:pt x="240030" y="53467"/>
                      <a:pt x="244475" y="50292"/>
                    </a:cubicBezTo>
                    <a:cubicBezTo>
                      <a:pt x="248920" y="47117"/>
                      <a:pt x="252222" y="43688"/>
                      <a:pt x="254381" y="39878"/>
                    </a:cubicBezTo>
                    <a:cubicBezTo>
                      <a:pt x="256540" y="36068"/>
                      <a:pt x="257937" y="32131"/>
                      <a:pt x="258445" y="28448"/>
                    </a:cubicBezTo>
                    <a:cubicBezTo>
                      <a:pt x="259334" y="23114"/>
                      <a:pt x="258826" y="18415"/>
                      <a:pt x="256794" y="14605"/>
                    </a:cubicBezTo>
                    <a:cubicBezTo>
                      <a:pt x="254762" y="10795"/>
                      <a:pt x="251079" y="7874"/>
                      <a:pt x="245745" y="5842"/>
                    </a:cubicBezTo>
                    <a:cubicBezTo>
                      <a:pt x="240411" y="3810"/>
                      <a:pt x="233045" y="2667"/>
                      <a:pt x="223647" y="2540"/>
                    </a:cubicBezTo>
                    <a:cubicBezTo>
                      <a:pt x="219964" y="2413"/>
                      <a:pt x="216154" y="2286"/>
                      <a:pt x="212471" y="2286"/>
                    </a:cubicBezTo>
                    <a:close/>
                    <a:moveTo>
                      <a:pt x="324104" y="0"/>
                    </a:moveTo>
                    <a:lnTo>
                      <a:pt x="280035" y="81026"/>
                    </a:lnTo>
                    <a:cubicBezTo>
                      <a:pt x="278003" y="84582"/>
                      <a:pt x="276352" y="87757"/>
                      <a:pt x="274828" y="90424"/>
                    </a:cubicBezTo>
                    <a:cubicBezTo>
                      <a:pt x="273304" y="93091"/>
                      <a:pt x="271653" y="95250"/>
                      <a:pt x="269875" y="96774"/>
                    </a:cubicBezTo>
                    <a:cubicBezTo>
                      <a:pt x="268097" y="98298"/>
                      <a:pt x="265684" y="99060"/>
                      <a:pt x="262763" y="99060"/>
                    </a:cubicBezTo>
                    <a:lnTo>
                      <a:pt x="261874" y="103886"/>
                    </a:lnTo>
                    <a:lnTo>
                      <a:pt x="288925" y="103886"/>
                    </a:lnTo>
                    <a:lnTo>
                      <a:pt x="290068" y="97536"/>
                    </a:lnTo>
                    <a:cubicBezTo>
                      <a:pt x="288163" y="97663"/>
                      <a:pt x="286385" y="97790"/>
                      <a:pt x="284480" y="97790"/>
                    </a:cubicBezTo>
                    <a:cubicBezTo>
                      <a:pt x="282575" y="97790"/>
                      <a:pt x="280670" y="98044"/>
                      <a:pt x="278765" y="98044"/>
                    </a:cubicBezTo>
                    <a:cubicBezTo>
                      <a:pt x="279781" y="96393"/>
                      <a:pt x="280543" y="94869"/>
                      <a:pt x="281305" y="93599"/>
                    </a:cubicBezTo>
                    <a:cubicBezTo>
                      <a:pt x="282067" y="92329"/>
                      <a:pt x="282956" y="90424"/>
                      <a:pt x="284099" y="88138"/>
                    </a:cubicBezTo>
                    <a:lnTo>
                      <a:pt x="291846" y="72644"/>
                    </a:lnTo>
                    <a:lnTo>
                      <a:pt x="329565" y="71755"/>
                    </a:lnTo>
                    <a:lnTo>
                      <a:pt x="332232" y="85344"/>
                    </a:lnTo>
                    <a:cubicBezTo>
                      <a:pt x="332613" y="87122"/>
                      <a:pt x="332740" y="89027"/>
                      <a:pt x="332613" y="91059"/>
                    </a:cubicBezTo>
                    <a:cubicBezTo>
                      <a:pt x="332486" y="93091"/>
                      <a:pt x="331724" y="94996"/>
                      <a:pt x="330327" y="96520"/>
                    </a:cubicBezTo>
                    <a:cubicBezTo>
                      <a:pt x="328930" y="98044"/>
                      <a:pt x="326390" y="98933"/>
                      <a:pt x="322707" y="98933"/>
                    </a:cubicBezTo>
                    <a:lnTo>
                      <a:pt x="321818" y="103759"/>
                    </a:lnTo>
                    <a:lnTo>
                      <a:pt x="354838" y="103759"/>
                    </a:lnTo>
                    <a:lnTo>
                      <a:pt x="355981" y="97409"/>
                    </a:lnTo>
                    <a:cubicBezTo>
                      <a:pt x="354330" y="97536"/>
                      <a:pt x="352679" y="97663"/>
                      <a:pt x="351028" y="97663"/>
                    </a:cubicBezTo>
                    <a:cubicBezTo>
                      <a:pt x="349377" y="97663"/>
                      <a:pt x="347726" y="97917"/>
                      <a:pt x="346075" y="97917"/>
                    </a:cubicBezTo>
                    <a:cubicBezTo>
                      <a:pt x="346710" y="95758"/>
                      <a:pt x="346710" y="92964"/>
                      <a:pt x="346329" y="89789"/>
                    </a:cubicBezTo>
                    <a:cubicBezTo>
                      <a:pt x="345948" y="86614"/>
                      <a:pt x="345567" y="84074"/>
                      <a:pt x="345059" y="82042"/>
                    </a:cubicBezTo>
                    <a:lnTo>
                      <a:pt x="327533" y="0"/>
                    </a:lnTo>
                    <a:close/>
                    <a:moveTo>
                      <a:pt x="415544" y="2794"/>
                    </a:moveTo>
                    <a:lnTo>
                      <a:pt x="409067" y="35433"/>
                    </a:lnTo>
                    <a:lnTo>
                      <a:pt x="418592" y="35433"/>
                    </a:lnTo>
                    <a:cubicBezTo>
                      <a:pt x="419989" y="27686"/>
                      <a:pt x="422529" y="21971"/>
                      <a:pt x="426339" y="18288"/>
                    </a:cubicBezTo>
                    <a:cubicBezTo>
                      <a:pt x="430149" y="14605"/>
                      <a:pt x="434848" y="12700"/>
                      <a:pt x="440309" y="12700"/>
                    </a:cubicBezTo>
                    <a:lnTo>
                      <a:pt x="446913" y="12700"/>
                    </a:lnTo>
                    <a:lnTo>
                      <a:pt x="434721" y="81915"/>
                    </a:lnTo>
                    <a:cubicBezTo>
                      <a:pt x="434086" y="85725"/>
                      <a:pt x="433197" y="88519"/>
                      <a:pt x="432054" y="90297"/>
                    </a:cubicBezTo>
                    <a:cubicBezTo>
                      <a:pt x="430911" y="92075"/>
                      <a:pt x="429514" y="93091"/>
                      <a:pt x="427990" y="93599"/>
                    </a:cubicBezTo>
                    <a:cubicBezTo>
                      <a:pt x="426466" y="94107"/>
                      <a:pt x="424561" y="94361"/>
                      <a:pt x="422275" y="94488"/>
                    </a:cubicBezTo>
                    <a:lnTo>
                      <a:pt x="420624" y="104013"/>
                    </a:lnTo>
                    <a:lnTo>
                      <a:pt x="462788" y="104013"/>
                    </a:lnTo>
                    <a:lnTo>
                      <a:pt x="464693" y="92837"/>
                    </a:lnTo>
                    <a:cubicBezTo>
                      <a:pt x="463677" y="92837"/>
                      <a:pt x="462026" y="92837"/>
                      <a:pt x="459359" y="92964"/>
                    </a:cubicBezTo>
                    <a:cubicBezTo>
                      <a:pt x="456692" y="93091"/>
                      <a:pt x="454660" y="93091"/>
                      <a:pt x="453009" y="93345"/>
                    </a:cubicBezTo>
                    <a:cubicBezTo>
                      <a:pt x="453390" y="92075"/>
                      <a:pt x="453898" y="90297"/>
                      <a:pt x="454406" y="87884"/>
                    </a:cubicBezTo>
                    <a:cubicBezTo>
                      <a:pt x="454914" y="85471"/>
                      <a:pt x="455422" y="82931"/>
                      <a:pt x="455930" y="80391"/>
                    </a:cubicBezTo>
                    <a:lnTo>
                      <a:pt x="464693" y="12446"/>
                    </a:lnTo>
                    <a:lnTo>
                      <a:pt x="471678" y="12446"/>
                    </a:lnTo>
                    <a:cubicBezTo>
                      <a:pt x="471805" y="12446"/>
                      <a:pt x="472059" y="12446"/>
                      <a:pt x="472186" y="12446"/>
                    </a:cubicBezTo>
                    <a:cubicBezTo>
                      <a:pt x="475615" y="12446"/>
                      <a:pt x="478409" y="13208"/>
                      <a:pt x="480695" y="14859"/>
                    </a:cubicBezTo>
                    <a:cubicBezTo>
                      <a:pt x="482981" y="16510"/>
                      <a:pt x="484632" y="19050"/>
                      <a:pt x="485521" y="22479"/>
                    </a:cubicBezTo>
                    <a:cubicBezTo>
                      <a:pt x="486410" y="25908"/>
                      <a:pt x="486283" y="30226"/>
                      <a:pt x="485394" y="35433"/>
                    </a:cubicBezTo>
                    <a:lnTo>
                      <a:pt x="494919" y="35433"/>
                    </a:lnTo>
                    <a:lnTo>
                      <a:pt x="499745" y="2794"/>
                    </a:lnTo>
                    <a:close/>
                    <a:moveTo>
                      <a:pt x="661670" y="2540"/>
                    </a:moveTo>
                    <a:lnTo>
                      <a:pt x="619633" y="2794"/>
                    </a:lnTo>
                    <a:lnTo>
                      <a:pt x="617728" y="13970"/>
                    </a:lnTo>
                    <a:cubicBezTo>
                      <a:pt x="618744" y="13843"/>
                      <a:pt x="620522" y="13843"/>
                      <a:pt x="622808" y="13716"/>
                    </a:cubicBezTo>
                    <a:cubicBezTo>
                      <a:pt x="625094" y="13589"/>
                      <a:pt x="627126" y="13589"/>
                      <a:pt x="628650" y="13462"/>
                    </a:cubicBezTo>
                    <a:cubicBezTo>
                      <a:pt x="628396" y="14732"/>
                      <a:pt x="627888" y="16510"/>
                      <a:pt x="627380" y="18923"/>
                    </a:cubicBezTo>
                    <a:cubicBezTo>
                      <a:pt x="626872" y="21336"/>
                      <a:pt x="626237" y="23876"/>
                      <a:pt x="625856" y="26416"/>
                    </a:cubicBezTo>
                    <a:lnTo>
                      <a:pt x="615950" y="81788"/>
                    </a:lnTo>
                    <a:cubicBezTo>
                      <a:pt x="615315" y="85598"/>
                      <a:pt x="614426" y="88392"/>
                      <a:pt x="613283" y="90170"/>
                    </a:cubicBezTo>
                    <a:cubicBezTo>
                      <a:pt x="612140" y="91948"/>
                      <a:pt x="610743" y="92964"/>
                      <a:pt x="609219" y="93472"/>
                    </a:cubicBezTo>
                    <a:cubicBezTo>
                      <a:pt x="607695" y="93980"/>
                      <a:pt x="605790" y="94234"/>
                      <a:pt x="603504" y="94361"/>
                    </a:cubicBezTo>
                    <a:lnTo>
                      <a:pt x="601853" y="103886"/>
                    </a:lnTo>
                    <a:lnTo>
                      <a:pt x="643128" y="103886"/>
                    </a:lnTo>
                    <a:cubicBezTo>
                      <a:pt x="653288" y="103886"/>
                      <a:pt x="662178" y="102362"/>
                      <a:pt x="669798" y="99187"/>
                    </a:cubicBezTo>
                    <a:cubicBezTo>
                      <a:pt x="677418" y="96012"/>
                      <a:pt x="684022" y="91948"/>
                      <a:pt x="689356" y="86868"/>
                    </a:cubicBezTo>
                    <a:cubicBezTo>
                      <a:pt x="694690" y="81788"/>
                      <a:pt x="698881" y="76200"/>
                      <a:pt x="702056" y="70231"/>
                    </a:cubicBezTo>
                    <a:cubicBezTo>
                      <a:pt x="705231" y="64262"/>
                      <a:pt x="707263" y="58166"/>
                      <a:pt x="708279" y="52324"/>
                    </a:cubicBezTo>
                    <a:cubicBezTo>
                      <a:pt x="709295" y="46482"/>
                      <a:pt x="709295" y="40386"/>
                      <a:pt x="708152" y="34544"/>
                    </a:cubicBezTo>
                    <a:cubicBezTo>
                      <a:pt x="707009" y="28702"/>
                      <a:pt x="704596" y="23241"/>
                      <a:pt x="700913" y="18415"/>
                    </a:cubicBezTo>
                    <a:cubicBezTo>
                      <a:pt x="697230" y="13589"/>
                      <a:pt x="692277" y="9779"/>
                      <a:pt x="685800" y="6985"/>
                    </a:cubicBezTo>
                    <a:cubicBezTo>
                      <a:pt x="679323" y="4191"/>
                      <a:pt x="671195" y="2540"/>
                      <a:pt x="661670" y="2540"/>
                    </a:cubicBezTo>
                    <a:close/>
                    <a:moveTo>
                      <a:pt x="761111" y="127"/>
                    </a:moveTo>
                    <a:lnTo>
                      <a:pt x="719328" y="77470"/>
                    </a:lnTo>
                    <a:cubicBezTo>
                      <a:pt x="717804" y="80391"/>
                      <a:pt x="716153" y="83058"/>
                      <a:pt x="714629" y="85598"/>
                    </a:cubicBezTo>
                    <a:cubicBezTo>
                      <a:pt x="713105" y="88138"/>
                      <a:pt x="711327" y="90170"/>
                      <a:pt x="709422" y="91694"/>
                    </a:cubicBezTo>
                    <a:cubicBezTo>
                      <a:pt x="707517" y="93218"/>
                      <a:pt x="705231" y="93980"/>
                      <a:pt x="702564" y="93980"/>
                    </a:cubicBezTo>
                    <a:lnTo>
                      <a:pt x="700786" y="103886"/>
                    </a:lnTo>
                    <a:lnTo>
                      <a:pt x="731647" y="103886"/>
                    </a:lnTo>
                    <a:lnTo>
                      <a:pt x="733679" y="92329"/>
                    </a:lnTo>
                    <a:cubicBezTo>
                      <a:pt x="732663" y="92329"/>
                      <a:pt x="731139" y="92329"/>
                      <a:pt x="728980" y="92456"/>
                    </a:cubicBezTo>
                    <a:cubicBezTo>
                      <a:pt x="726821" y="92583"/>
                      <a:pt x="724916" y="92583"/>
                      <a:pt x="723392" y="92837"/>
                    </a:cubicBezTo>
                    <a:cubicBezTo>
                      <a:pt x="724408" y="91186"/>
                      <a:pt x="725678" y="89154"/>
                      <a:pt x="726948" y="86741"/>
                    </a:cubicBezTo>
                    <a:cubicBezTo>
                      <a:pt x="728218" y="84328"/>
                      <a:pt x="729361" y="82423"/>
                      <a:pt x="729996" y="81153"/>
                    </a:cubicBezTo>
                    <a:lnTo>
                      <a:pt x="733552" y="74422"/>
                    </a:lnTo>
                    <a:lnTo>
                      <a:pt x="765048" y="73787"/>
                    </a:lnTo>
                    <a:lnTo>
                      <a:pt x="766572" y="81788"/>
                    </a:lnTo>
                    <a:cubicBezTo>
                      <a:pt x="767080" y="84201"/>
                      <a:pt x="767207" y="86360"/>
                      <a:pt x="766953" y="88265"/>
                    </a:cubicBezTo>
                    <a:cubicBezTo>
                      <a:pt x="766699" y="90170"/>
                      <a:pt x="765937" y="91694"/>
                      <a:pt x="764794" y="92837"/>
                    </a:cubicBezTo>
                    <a:cubicBezTo>
                      <a:pt x="763651" y="93980"/>
                      <a:pt x="761619" y="94488"/>
                      <a:pt x="758952" y="94488"/>
                    </a:cubicBezTo>
                    <a:lnTo>
                      <a:pt x="757301" y="104013"/>
                    </a:lnTo>
                    <a:lnTo>
                      <a:pt x="796163" y="104013"/>
                    </a:lnTo>
                    <a:lnTo>
                      <a:pt x="798068" y="92837"/>
                    </a:lnTo>
                    <a:cubicBezTo>
                      <a:pt x="797052" y="92837"/>
                      <a:pt x="795909" y="92837"/>
                      <a:pt x="794385" y="92964"/>
                    </a:cubicBezTo>
                    <a:cubicBezTo>
                      <a:pt x="792861" y="93091"/>
                      <a:pt x="791337" y="93091"/>
                      <a:pt x="789686" y="93345"/>
                    </a:cubicBezTo>
                    <a:cubicBezTo>
                      <a:pt x="789940" y="91186"/>
                      <a:pt x="789813" y="88519"/>
                      <a:pt x="789305" y="85598"/>
                    </a:cubicBezTo>
                    <a:cubicBezTo>
                      <a:pt x="788797" y="82677"/>
                      <a:pt x="788416" y="80518"/>
                      <a:pt x="788162" y="78994"/>
                    </a:cubicBezTo>
                    <a:lnTo>
                      <a:pt x="771144" y="127"/>
                    </a:lnTo>
                    <a:close/>
                    <a:moveTo>
                      <a:pt x="559181" y="381"/>
                    </a:moveTo>
                    <a:cubicBezTo>
                      <a:pt x="550545" y="381"/>
                      <a:pt x="542925" y="2032"/>
                      <a:pt x="535940" y="5207"/>
                    </a:cubicBezTo>
                    <a:cubicBezTo>
                      <a:pt x="528955" y="8382"/>
                      <a:pt x="522986" y="12573"/>
                      <a:pt x="517906" y="17780"/>
                    </a:cubicBezTo>
                    <a:cubicBezTo>
                      <a:pt x="512826" y="22987"/>
                      <a:pt x="508635" y="28702"/>
                      <a:pt x="505460" y="34925"/>
                    </a:cubicBezTo>
                    <a:cubicBezTo>
                      <a:pt x="502285" y="41148"/>
                      <a:pt x="500126" y="47244"/>
                      <a:pt x="499110" y="53340"/>
                    </a:cubicBezTo>
                    <a:cubicBezTo>
                      <a:pt x="497967" y="59563"/>
                      <a:pt x="497840" y="65913"/>
                      <a:pt x="498602" y="72136"/>
                    </a:cubicBezTo>
                    <a:cubicBezTo>
                      <a:pt x="499364" y="78359"/>
                      <a:pt x="501269" y="84074"/>
                      <a:pt x="504190" y="89281"/>
                    </a:cubicBezTo>
                    <a:cubicBezTo>
                      <a:pt x="507111" y="94488"/>
                      <a:pt x="511683" y="98552"/>
                      <a:pt x="517525" y="101600"/>
                    </a:cubicBezTo>
                    <a:cubicBezTo>
                      <a:pt x="523367" y="104648"/>
                      <a:pt x="530860" y="106172"/>
                      <a:pt x="540004" y="106172"/>
                    </a:cubicBezTo>
                    <a:cubicBezTo>
                      <a:pt x="548513" y="106172"/>
                      <a:pt x="556260" y="104521"/>
                      <a:pt x="563245" y="101346"/>
                    </a:cubicBezTo>
                    <a:cubicBezTo>
                      <a:pt x="570230" y="98171"/>
                      <a:pt x="576199" y="93853"/>
                      <a:pt x="581279" y="88646"/>
                    </a:cubicBezTo>
                    <a:cubicBezTo>
                      <a:pt x="586359" y="83439"/>
                      <a:pt x="590550" y="77724"/>
                      <a:pt x="593725" y="71501"/>
                    </a:cubicBezTo>
                    <a:cubicBezTo>
                      <a:pt x="596900" y="65278"/>
                      <a:pt x="598932" y="59309"/>
                      <a:pt x="600075" y="53340"/>
                    </a:cubicBezTo>
                    <a:cubicBezTo>
                      <a:pt x="601218" y="47371"/>
                      <a:pt x="601218" y="41148"/>
                      <a:pt x="600329" y="35052"/>
                    </a:cubicBezTo>
                    <a:cubicBezTo>
                      <a:pt x="599440" y="28956"/>
                      <a:pt x="597408" y="23241"/>
                      <a:pt x="594360" y="17907"/>
                    </a:cubicBezTo>
                    <a:cubicBezTo>
                      <a:pt x="591312" y="12573"/>
                      <a:pt x="586740" y="8382"/>
                      <a:pt x="581025" y="5207"/>
                    </a:cubicBezTo>
                    <a:cubicBezTo>
                      <a:pt x="575310" y="2032"/>
                      <a:pt x="567944" y="381"/>
                      <a:pt x="559181" y="381"/>
                    </a:cubicBezTo>
                    <a:close/>
                    <a:moveTo>
                      <a:pt x="854837" y="381"/>
                    </a:moveTo>
                    <a:cubicBezTo>
                      <a:pt x="848487" y="381"/>
                      <a:pt x="843026" y="1270"/>
                      <a:pt x="838327" y="2921"/>
                    </a:cubicBezTo>
                    <a:cubicBezTo>
                      <a:pt x="833628" y="4572"/>
                      <a:pt x="829818" y="6858"/>
                      <a:pt x="826770" y="9652"/>
                    </a:cubicBezTo>
                    <a:cubicBezTo>
                      <a:pt x="823722" y="12446"/>
                      <a:pt x="821309" y="15367"/>
                      <a:pt x="819531" y="18669"/>
                    </a:cubicBezTo>
                    <a:cubicBezTo>
                      <a:pt x="817753" y="21971"/>
                      <a:pt x="816737" y="25019"/>
                      <a:pt x="816102" y="27940"/>
                    </a:cubicBezTo>
                    <a:cubicBezTo>
                      <a:pt x="815213" y="32639"/>
                      <a:pt x="815340" y="36830"/>
                      <a:pt x="816356" y="40386"/>
                    </a:cubicBezTo>
                    <a:cubicBezTo>
                      <a:pt x="817372" y="43942"/>
                      <a:pt x="819150" y="47244"/>
                      <a:pt x="821563" y="50038"/>
                    </a:cubicBezTo>
                    <a:cubicBezTo>
                      <a:pt x="823976" y="52832"/>
                      <a:pt x="827151" y="55372"/>
                      <a:pt x="830707" y="57531"/>
                    </a:cubicBezTo>
                    <a:cubicBezTo>
                      <a:pt x="834263" y="59690"/>
                      <a:pt x="838327" y="61722"/>
                      <a:pt x="842518" y="63627"/>
                    </a:cubicBezTo>
                    <a:cubicBezTo>
                      <a:pt x="845947" y="65024"/>
                      <a:pt x="849249" y="66548"/>
                      <a:pt x="852551" y="68072"/>
                    </a:cubicBezTo>
                    <a:cubicBezTo>
                      <a:pt x="855853" y="69596"/>
                      <a:pt x="858393" y="71501"/>
                      <a:pt x="860425" y="73660"/>
                    </a:cubicBezTo>
                    <a:cubicBezTo>
                      <a:pt x="862457" y="75819"/>
                      <a:pt x="863092" y="78613"/>
                      <a:pt x="862457" y="82042"/>
                    </a:cubicBezTo>
                    <a:cubicBezTo>
                      <a:pt x="862076" y="84455"/>
                      <a:pt x="860933" y="86741"/>
                      <a:pt x="859155" y="88773"/>
                    </a:cubicBezTo>
                    <a:cubicBezTo>
                      <a:pt x="857377" y="90805"/>
                      <a:pt x="854964" y="92456"/>
                      <a:pt x="852170" y="93726"/>
                    </a:cubicBezTo>
                    <a:cubicBezTo>
                      <a:pt x="849376" y="94996"/>
                      <a:pt x="846201" y="95631"/>
                      <a:pt x="842772" y="95631"/>
                    </a:cubicBezTo>
                    <a:cubicBezTo>
                      <a:pt x="836041" y="95631"/>
                      <a:pt x="830580" y="93599"/>
                      <a:pt x="826389" y="89535"/>
                    </a:cubicBezTo>
                    <a:cubicBezTo>
                      <a:pt x="822198" y="85471"/>
                      <a:pt x="820166" y="79375"/>
                      <a:pt x="820293" y="71247"/>
                    </a:cubicBezTo>
                    <a:lnTo>
                      <a:pt x="810768" y="71247"/>
                    </a:lnTo>
                    <a:lnTo>
                      <a:pt x="804799" y="105029"/>
                    </a:lnTo>
                    <a:lnTo>
                      <a:pt x="815975" y="105029"/>
                    </a:lnTo>
                    <a:lnTo>
                      <a:pt x="816610" y="98933"/>
                    </a:lnTo>
                    <a:cubicBezTo>
                      <a:pt x="820166" y="101219"/>
                      <a:pt x="824103" y="102997"/>
                      <a:pt x="828294" y="104140"/>
                    </a:cubicBezTo>
                    <a:cubicBezTo>
                      <a:pt x="832485" y="105283"/>
                      <a:pt x="836676" y="105918"/>
                      <a:pt x="840486" y="105918"/>
                    </a:cubicBezTo>
                    <a:cubicBezTo>
                      <a:pt x="847852" y="105918"/>
                      <a:pt x="854583" y="104648"/>
                      <a:pt x="860552" y="102235"/>
                    </a:cubicBezTo>
                    <a:cubicBezTo>
                      <a:pt x="866521" y="99822"/>
                      <a:pt x="871474" y="96393"/>
                      <a:pt x="875284" y="91948"/>
                    </a:cubicBezTo>
                    <a:cubicBezTo>
                      <a:pt x="879094" y="87503"/>
                      <a:pt x="881634" y="82423"/>
                      <a:pt x="882523" y="76835"/>
                    </a:cubicBezTo>
                    <a:cubicBezTo>
                      <a:pt x="883412" y="72136"/>
                      <a:pt x="883031" y="67945"/>
                      <a:pt x="881634" y="64516"/>
                    </a:cubicBezTo>
                    <a:cubicBezTo>
                      <a:pt x="880237" y="61087"/>
                      <a:pt x="878078" y="57912"/>
                      <a:pt x="875284" y="55245"/>
                    </a:cubicBezTo>
                    <a:cubicBezTo>
                      <a:pt x="872490" y="52578"/>
                      <a:pt x="869315" y="50292"/>
                      <a:pt x="865759" y="48387"/>
                    </a:cubicBezTo>
                    <a:cubicBezTo>
                      <a:pt x="862203" y="46482"/>
                      <a:pt x="858774" y="44831"/>
                      <a:pt x="855345" y="43307"/>
                    </a:cubicBezTo>
                    <a:cubicBezTo>
                      <a:pt x="850392" y="41148"/>
                      <a:pt x="846455" y="38989"/>
                      <a:pt x="843280" y="37084"/>
                    </a:cubicBezTo>
                    <a:cubicBezTo>
                      <a:pt x="840105" y="35179"/>
                      <a:pt x="837946" y="33147"/>
                      <a:pt x="836676" y="30861"/>
                    </a:cubicBezTo>
                    <a:cubicBezTo>
                      <a:pt x="835406" y="28575"/>
                      <a:pt x="835025" y="26035"/>
                      <a:pt x="835533" y="23114"/>
                    </a:cubicBezTo>
                    <a:cubicBezTo>
                      <a:pt x="836168" y="19431"/>
                      <a:pt x="838327" y="16510"/>
                      <a:pt x="841756" y="14097"/>
                    </a:cubicBezTo>
                    <a:cubicBezTo>
                      <a:pt x="845185" y="11684"/>
                      <a:pt x="849122" y="10668"/>
                      <a:pt x="853313" y="10668"/>
                    </a:cubicBezTo>
                    <a:cubicBezTo>
                      <a:pt x="853567" y="10668"/>
                      <a:pt x="853821" y="10668"/>
                      <a:pt x="853948" y="10668"/>
                    </a:cubicBezTo>
                    <a:cubicBezTo>
                      <a:pt x="858139" y="10668"/>
                      <a:pt x="861822" y="11557"/>
                      <a:pt x="864743" y="13208"/>
                    </a:cubicBezTo>
                    <a:cubicBezTo>
                      <a:pt x="867791" y="14986"/>
                      <a:pt x="870204" y="17780"/>
                      <a:pt x="871728" y="21336"/>
                    </a:cubicBezTo>
                    <a:cubicBezTo>
                      <a:pt x="873252" y="24892"/>
                      <a:pt x="874014" y="29464"/>
                      <a:pt x="874014" y="34798"/>
                    </a:cubicBezTo>
                    <a:lnTo>
                      <a:pt x="883539" y="34798"/>
                    </a:lnTo>
                    <a:lnTo>
                      <a:pt x="889889" y="1397"/>
                    </a:lnTo>
                    <a:lnTo>
                      <a:pt x="878586" y="1397"/>
                    </a:lnTo>
                    <a:lnTo>
                      <a:pt x="878078" y="7366"/>
                    </a:lnTo>
                    <a:cubicBezTo>
                      <a:pt x="875157" y="5080"/>
                      <a:pt x="871601" y="3302"/>
                      <a:pt x="867283" y="2159"/>
                    </a:cubicBezTo>
                    <a:cubicBezTo>
                      <a:pt x="862965" y="1016"/>
                      <a:pt x="858774" y="381"/>
                      <a:pt x="854964" y="381"/>
                    </a:cubicBezTo>
                    <a:close/>
                  </a:path>
                </a:pathLst>
              </a:custGeom>
              <a:solidFill>
                <a:srgbClr val="ECE7EB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8502" y="704945"/>
              <a:ext cx="3248721" cy="784431"/>
              <a:chOff x="0" y="0"/>
              <a:chExt cx="873531" cy="21092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73252" cy="211074"/>
              </a:xfrm>
              <a:custGeom>
                <a:avLst/>
                <a:gdLst/>
                <a:ahLst/>
                <a:cxnLst/>
                <a:rect l="l" t="t" r="r" b="b"/>
                <a:pathLst>
                  <a:path w="873252" h="211074">
                    <a:moveTo>
                      <a:pt x="689356" y="0"/>
                    </a:moveTo>
                    <a:lnTo>
                      <a:pt x="678561" y="5334"/>
                    </a:lnTo>
                    <a:lnTo>
                      <a:pt x="674243" y="16002"/>
                    </a:lnTo>
                    <a:lnTo>
                      <a:pt x="675386" y="15748"/>
                    </a:lnTo>
                    <a:lnTo>
                      <a:pt x="679323" y="10922"/>
                    </a:lnTo>
                    <a:lnTo>
                      <a:pt x="686181" y="8001"/>
                    </a:lnTo>
                    <a:lnTo>
                      <a:pt x="693293" y="10160"/>
                    </a:lnTo>
                    <a:lnTo>
                      <a:pt x="699643" y="14097"/>
                    </a:lnTo>
                    <a:lnTo>
                      <a:pt x="708406" y="16002"/>
                    </a:lnTo>
                    <a:lnTo>
                      <a:pt x="714502" y="14097"/>
                    </a:lnTo>
                    <a:lnTo>
                      <a:pt x="720598" y="9271"/>
                    </a:lnTo>
                    <a:lnTo>
                      <a:pt x="723265" y="2921"/>
                    </a:lnTo>
                    <a:lnTo>
                      <a:pt x="722503" y="508"/>
                    </a:lnTo>
                    <a:lnTo>
                      <a:pt x="721233" y="254"/>
                    </a:lnTo>
                    <a:lnTo>
                      <a:pt x="717804" y="5080"/>
                    </a:lnTo>
                    <a:lnTo>
                      <a:pt x="713359" y="6350"/>
                    </a:lnTo>
                    <a:lnTo>
                      <a:pt x="701929" y="3175"/>
                    </a:lnTo>
                    <a:lnTo>
                      <a:pt x="689356" y="0"/>
                    </a:lnTo>
                    <a:close/>
                    <a:moveTo>
                      <a:pt x="383413" y="38354"/>
                    </a:moveTo>
                    <a:lnTo>
                      <a:pt x="387604" y="42037"/>
                    </a:lnTo>
                    <a:cubicBezTo>
                      <a:pt x="387604" y="43688"/>
                      <a:pt x="386969" y="45339"/>
                      <a:pt x="385699" y="47371"/>
                    </a:cubicBezTo>
                    <a:lnTo>
                      <a:pt x="371475" y="64262"/>
                    </a:lnTo>
                    <a:cubicBezTo>
                      <a:pt x="365887" y="69342"/>
                      <a:pt x="359918" y="73787"/>
                      <a:pt x="353695" y="77470"/>
                    </a:cubicBezTo>
                    <a:lnTo>
                      <a:pt x="337820" y="85979"/>
                    </a:lnTo>
                    <a:lnTo>
                      <a:pt x="353441" y="59817"/>
                    </a:lnTo>
                    <a:cubicBezTo>
                      <a:pt x="359791" y="51689"/>
                      <a:pt x="367411" y="45212"/>
                      <a:pt x="376174" y="40513"/>
                    </a:cubicBezTo>
                    <a:lnTo>
                      <a:pt x="383286" y="38354"/>
                    </a:lnTo>
                    <a:close/>
                    <a:moveTo>
                      <a:pt x="781558" y="38354"/>
                    </a:moveTo>
                    <a:lnTo>
                      <a:pt x="785749" y="42037"/>
                    </a:lnTo>
                    <a:cubicBezTo>
                      <a:pt x="785749" y="43688"/>
                      <a:pt x="785114" y="45339"/>
                      <a:pt x="783844" y="47371"/>
                    </a:cubicBezTo>
                    <a:lnTo>
                      <a:pt x="769747" y="64262"/>
                    </a:lnTo>
                    <a:cubicBezTo>
                      <a:pt x="764159" y="69342"/>
                      <a:pt x="758190" y="73787"/>
                      <a:pt x="751967" y="77470"/>
                    </a:cubicBezTo>
                    <a:lnTo>
                      <a:pt x="736092" y="85979"/>
                    </a:lnTo>
                    <a:lnTo>
                      <a:pt x="751840" y="59817"/>
                    </a:lnTo>
                    <a:cubicBezTo>
                      <a:pt x="758190" y="51689"/>
                      <a:pt x="765810" y="45212"/>
                      <a:pt x="774573" y="40513"/>
                    </a:cubicBezTo>
                    <a:lnTo>
                      <a:pt x="781685" y="38354"/>
                    </a:lnTo>
                    <a:close/>
                    <a:moveTo>
                      <a:pt x="696722" y="38354"/>
                    </a:moveTo>
                    <a:lnTo>
                      <a:pt x="706247" y="51054"/>
                    </a:lnTo>
                    <a:cubicBezTo>
                      <a:pt x="706247" y="54991"/>
                      <a:pt x="705485" y="59563"/>
                      <a:pt x="704088" y="64770"/>
                    </a:cubicBezTo>
                    <a:lnTo>
                      <a:pt x="697484" y="80899"/>
                    </a:lnTo>
                    <a:cubicBezTo>
                      <a:pt x="696214" y="83566"/>
                      <a:pt x="694309" y="86741"/>
                      <a:pt x="691642" y="90678"/>
                    </a:cubicBezTo>
                    <a:lnTo>
                      <a:pt x="682879" y="101854"/>
                    </a:lnTo>
                    <a:cubicBezTo>
                      <a:pt x="679577" y="105537"/>
                      <a:pt x="676021" y="108712"/>
                      <a:pt x="672338" y="111379"/>
                    </a:cubicBezTo>
                    <a:lnTo>
                      <a:pt x="661162" y="115062"/>
                    </a:lnTo>
                    <a:lnTo>
                      <a:pt x="659257" y="114808"/>
                    </a:lnTo>
                    <a:lnTo>
                      <a:pt x="657733" y="114554"/>
                    </a:lnTo>
                    <a:lnTo>
                      <a:pt x="651637" y="103378"/>
                    </a:lnTo>
                    <a:cubicBezTo>
                      <a:pt x="651637" y="95377"/>
                      <a:pt x="654812" y="85090"/>
                      <a:pt x="661162" y="72390"/>
                    </a:cubicBezTo>
                    <a:lnTo>
                      <a:pt x="671703" y="55118"/>
                    </a:lnTo>
                    <a:cubicBezTo>
                      <a:pt x="675767" y="50038"/>
                      <a:pt x="679958" y="45847"/>
                      <a:pt x="684403" y="42672"/>
                    </a:cubicBezTo>
                    <a:lnTo>
                      <a:pt x="696595" y="38227"/>
                    </a:lnTo>
                    <a:close/>
                    <a:moveTo>
                      <a:pt x="161163" y="15367"/>
                    </a:moveTo>
                    <a:lnTo>
                      <a:pt x="151130" y="17526"/>
                    </a:lnTo>
                    <a:lnTo>
                      <a:pt x="142113" y="24384"/>
                    </a:lnTo>
                    <a:lnTo>
                      <a:pt x="138430" y="36830"/>
                    </a:lnTo>
                    <a:cubicBezTo>
                      <a:pt x="136779" y="38989"/>
                      <a:pt x="134239" y="42164"/>
                      <a:pt x="130683" y="46355"/>
                    </a:cubicBezTo>
                    <a:lnTo>
                      <a:pt x="118999" y="60325"/>
                    </a:lnTo>
                    <a:cubicBezTo>
                      <a:pt x="114808" y="65659"/>
                      <a:pt x="110490" y="70866"/>
                      <a:pt x="106299" y="76200"/>
                    </a:cubicBezTo>
                    <a:lnTo>
                      <a:pt x="95758" y="88900"/>
                    </a:lnTo>
                    <a:cubicBezTo>
                      <a:pt x="92456" y="92837"/>
                      <a:pt x="88646" y="96520"/>
                      <a:pt x="84582" y="100330"/>
                    </a:cubicBezTo>
                    <a:lnTo>
                      <a:pt x="72898" y="108839"/>
                    </a:lnTo>
                    <a:lnTo>
                      <a:pt x="67310" y="110998"/>
                    </a:lnTo>
                    <a:lnTo>
                      <a:pt x="64643" y="107569"/>
                    </a:lnTo>
                    <a:lnTo>
                      <a:pt x="65659" y="102235"/>
                    </a:lnTo>
                    <a:lnTo>
                      <a:pt x="68326" y="95377"/>
                    </a:lnTo>
                    <a:cubicBezTo>
                      <a:pt x="70231" y="90932"/>
                      <a:pt x="72517" y="86360"/>
                      <a:pt x="75184" y="81661"/>
                    </a:cubicBezTo>
                    <a:lnTo>
                      <a:pt x="81788" y="69215"/>
                    </a:lnTo>
                    <a:lnTo>
                      <a:pt x="84709" y="63881"/>
                    </a:lnTo>
                    <a:lnTo>
                      <a:pt x="83947" y="60198"/>
                    </a:lnTo>
                    <a:lnTo>
                      <a:pt x="78613" y="59182"/>
                    </a:lnTo>
                    <a:lnTo>
                      <a:pt x="73279" y="59944"/>
                    </a:lnTo>
                    <a:lnTo>
                      <a:pt x="69850" y="62103"/>
                    </a:lnTo>
                    <a:lnTo>
                      <a:pt x="67437" y="65278"/>
                    </a:lnTo>
                    <a:lnTo>
                      <a:pt x="65024" y="69215"/>
                    </a:lnTo>
                    <a:cubicBezTo>
                      <a:pt x="62738" y="71882"/>
                      <a:pt x="59690" y="75565"/>
                      <a:pt x="55753" y="80391"/>
                    </a:cubicBezTo>
                    <a:lnTo>
                      <a:pt x="43053" y="94361"/>
                    </a:lnTo>
                    <a:cubicBezTo>
                      <a:pt x="38608" y="99187"/>
                      <a:pt x="34290" y="103251"/>
                      <a:pt x="30099" y="106553"/>
                    </a:cubicBezTo>
                    <a:lnTo>
                      <a:pt x="17145" y="113030"/>
                    </a:lnTo>
                    <a:lnTo>
                      <a:pt x="13208" y="108204"/>
                    </a:lnTo>
                    <a:lnTo>
                      <a:pt x="13970" y="102870"/>
                    </a:lnTo>
                    <a:cubicBezTo>
                      <a:pt x="14351" y="100965"/>
                      <a:pt x="15113" y="98679"/>
                      <a:pt x="16383" y="96012"/>
                    </a:cubicBezTo>
                    <a:lnTo>
                      <a:pt x="27559" y="75946"/>
                    </a:lnTo>
                    <a:cubicBezTo>
                      <a:pt x="32512" y="68707"/>
                      <a:pt x="37973" y="61849"/>
                      <a:pt x="43942" y="55499"/>
                    </a:cubicBezTo>
                    <a:lnTo>
                      <a:pt x="60579" y="41021"/>
                    </a:lnTo>
                    <a:cubicBezTo>
                      <a:pt x="66167" y="36957"/>
                      <a:pt x="71247" y="34925"/>
                      <a:pt x="75692" y="34925"/>
                    </a:cubicBezTo>
                    <a:lnTo>
                      <a:pt x="86868" y="43942"/>
                    </a:lnTo>
                    <a:lnTo>
                      <a:pt x="90297" y="47117"/>
                    </a:lnTo>
                    <a:lnTo>
                      <a:pt x="93726" y="43180"/>
                    </a:lnTo>
                    <a:lnTo>
                      <a:pt x="92710" y="40005"/>
                    </a:lnTo>
                    <a:lnTo>
                      <a:pt x="89535" y="36576"/>
                    </a:lnTo>
                    <a:lnTo>
                      <a:pt x="79756" y="30734"/>
                    </a:lnTo>
                    <a:lnTo>
                      <a:pt x="69469" y="29210"/>
                    </a:lnTo>
                    <a:cubicBezTo>
                      <a:pt x="62738" y="29210"/>
                      <a:pt x="55753" y="31369"/>
                      <a:pt x="48260" y="35814"/>
                    </a:cubicBezTo>
                    <a:lnTo>
                      <a:pt x="27559" y="52451"/>
                    </a:lnTo>
                    <a:cubicBezTo>
                      <a:pt x="21082" y="59309"/>
                      <a:pt x="15367" y="66548"/>
                      <a:pt x="10668" y="74168"/>
                    </a:cubicBezTo>
                    <a:lnTo>
                      <a:pt x="3683" y="88138"/>
                    </a:lnTo>
                    <a:cubicBezTo>
                      <a:pt x="1270" y="94107"/>
                      <a:pt x="0" y="99822"/>
                      <a:pt x="0" y="105029"/>
                    </a:cubicBezTo>
                    <a:lnTo>
                      <a:pt x="3429" y="115316"/>
                    </a:lnTo>
                    <a:cubicBezTo>
                      <a:pt x="5715" y="118110"/>
                      <a:pt x="9779" y="119507"/>
                      <a:pt x="15621" y="119507"/>
                    </a:cubicBezTo>
                    <a:lnTo>
                      <a:pt x="31750" y="114046"/>
                    </a:lnTo>
                    <a:cubicBezTo>
                      <a:pt x="36830" y="110363"/>
                      <a:pt x="41783" y="105664"/>
                      <a:pt x="46355" y="100076"/>
                    </a:cubicBezTo>
                    <a:lnTo>
                      <a:pt x="58293" y="83439"/>
                    </a:lnTo>
                    <a:lnTo>
                      <a:pt x="55880" y="89535"/>
                    </a:lnTo>
                    <a:lnTo>
                      <a:pt x="54356" y="95377"/>
                    </a:lnTo>
                    <a:lnTo>
                      <a:pt x="52451" y="106807"/>
                    </a:lnTo>
                    <a:lnTo>
                      <a:pt x="55372" y="116586"/>
                    </a:lnTo>
                    <a:lnTo>
                      <a:pt x="62484" y="119507"/>
                    </a:lnTo>
                    <a:cubicBezTo>
                      <a:pt x="68834" y="119507"/>
                      <a:pt x="75819" y="115951"/>
                      <a:pt x="83439" y="108966"/>
                    </a:cubicBezTo>
                    <a:lnTo>
                      <a:pt x="89789" y="102616"/>
                    </a:lnTo>
                    <a:lnTo>
                      <a:pt x="95377" y="96266"/>
                    </a:lnTo>
                    <a:lnTo>
                      <a:pt x="96139" y="95504"/>
                    </a:lnTo>
                    <a:lnTo>
                      <a:pt x="101600" y="88646"/>
                    </a:lnTo>
                    <a:lnTo>
                      <a:pt x="107442" y="81788"/>
                    </a:lnTo>
                    <a:lnTo>
                      <a:pt x="108204" y="80772"/>
                    </a:lnTo>
                    <a:lnTo>
                      <a:pt x="116967" y="70104"/>
                    </a:lnTo>
                    <a:cubicBezTo>
                      <a:pt x="124206" y="61341"/>
                      <a:pt x="131953" y="51816"/>
                      <a:pt x="140208" y="41783"/>
                    </a:cubicBezTo>
                    <a:lnTo>
                      <a:pt x="139700" y="55626"/>
                    </a:lnTo>
                    <a:cubicBezTo>
                      <a:pt x="139573" y="61468"/>
                      <a:pt x="139065" y="67945"/>
                      <a:pt x="138430" y="74930"/>
                    </a:cubicBezTo>
                    <a:lnTo>
                      <a:pt x="135509" y="94996"/>
                    </a:lnTo>
                    <a:cubicBezTo>
                      <a:pt x="134239" y="101346"/>
                      <a:pt x="132461" y="106553"/>
                      <a:pt x="130175" y="110617"/>
                    </a:cubicBezTo>
                    <a:lnTo>
                      <a:pt x="121412" y="116713"/>
                    </a:lnTo>
                    <a:lnTo>
                      <a:pt x="112903" y="112776"/>
                    </a:lnTo>
                    <a:lnTo>
                      <a:pt x="107823" y="103759"/>
                    </a:lnTo>
                    <a:lnTo>
                      <a:pt x="104140" y="97917"/>
                    </a:lnTo>
                    <a:lnTo>
                      <a:pt x="100965" y="95758"/>
                    </a:lnTo>
                    <a:lnTo>
                      <a:pt x="98044" y="99949"/>
                    </a:lnTo>
                    <a:lnTo>
                      <a:pt x="99949" y="106807"/>
                    </a:lnTo>
                    <a:cubicBezTo>
                      <a:pt x="102235" y="110871"/>
                      <a:pt x="105029" y="114046"/>
                      <a:pt x="108204" y="116332"/>
                    </a:cubicBezTo>
                    <a:lnTo>
                      <a:pt x="129413" y="124587"/>
                    </a:lnTo>
                    <a:lnTo>
                      <a:pt x="143129" y="120904"/>
                    </a:lnTo>
                    <a:lnTo>
                      <a:pt x="152146" y="114808"/>
                    </a:lnTo>
                    <a:lnTo>
                      <a:pt x="159512" y="108712"/>
                    </a:lnTo>
                    <a:cubicBezTo>
                      <a:pt x="164084" y="105029"/>
                      <a:pt x="168275" y="100711"/>
                      <a:pt x="172212" y="95758"/>
                    </a:cubicBezTo>
                    <a:lnTo>
                      <a:pt x="183388" y="81788"/>
                    </a:lnTo>
                    <a:lnTo>
                      <a:pt x="184658" y="79121"/>
                    </a:lnTo>
                    <a:lnTo>
                      <a:pt x="183134" y="76962"/>
                    </a:lnTo>
                    <a:lnTo>
                      <a:pt x="181864" y="77724"/>
                    </a:lnTo>
                    <a:lnTo>
                      <a:pt x="177038" y="83566"/>
                    </a:lnTo>
                    <a:lnTo>
                      <a:pt x="171958" y="89154"/>
                    </a:lnTo>
                    <a:cubicBezTo>
                      <a:pt x="169291" y="91948"/>
                      <a:pt x="165608" y="95504"/>
                      <a:pt x="160782" y="99695"/>
                    </a:cubicBezTo>
                    <a:lnTo>
                      <a:pt x="146177" y="111125"/>
                    </a:lnTo>
                    <a:lnTo>
                      <a:pt x="148082" y="106934"/>
                    </a:lnTo>
                    <a:lnTo>
                      <a:pt x="149352" y="102997"/>
                    </a:lnTo>
                    <a:cubicBezTo>
                      <a:pt x="150876" y="96774"/>
                      <a:pt x="152019" y="89281"/>
                      <a:pt x="152781" y="80264"/>
                    </a:cubicBezTo>
                    <a:lnTo>
                      <a:pt x="153797" y="54610"/>
                    </a:lnTo>
                    <a:cubicBezTo>
                      <a:pt x="153797" y="49149"/>
                      <a:pt x="154051" y="43942"/>
                      <a:pt x="154559" y="38989"/>
                    </a:cubicBezTo>
                    <a:lnTo>
                      <a:pt x="157734" y="26543"/>
                    </a:lnTo>
                    <a:lnTo>
                      <a:pt x="166751" y="19939"/>
                    </a:lnTo>
                    <a:lnTo>
                      <a:pt x="169418" y="18415"/>
                    </a:lnTo>
                    <a:lnTo>
                      <a:pt x="167513" y="16510"/>
                    </a:lnTo>
                    <a:lnTo>
                      <a:pt x="160909" y="15494"/>
                    </a:lnTo>
                    <a:close/>
                    <a:moveTo>
                      <a:pt x="849757" y="15494"/>
                    </a:moveTo>
                    <a:lnTo>
                      <a:pt x="839724" y="17653"/>
                    </a:lnTo>
                    <a:lnTo>
                      <a:pt x="830707" y="24511"/>
                    </a:lnTo>
                    <a:lnTo>
                      <a:pt x="827024" y="36957"/>
                    </a:lnTo>
                    <a:cubicBezTo>
                      <a:pt x="825500" y="39116"/>
                      <a:pt x="822833" y="42291"/>
                      <a:pt x="819404" y="46482"/>
                    </a:cubicBezTo>
                    <a:lnTo>
                      <a:pt x="807720" y="60452"/>
                    </a:lnTo>
                    <a:cubicBezTo>
                      <a:pt x="803529" y="65786"/>
                      <a:pt x="799211" y="70993"/>
                      <a:pt x="795020" y="76327"/>
                    </a:cubicBezTo>
                    <a:lnTo>
                      <a:pt x="783590" y="90297"/>
                    </a:lnTo>
                    <a:lnTo>
                      <a:pt x="782955" y="91440"/>
                    </a:lnTo>
                    <a:lnTo>
                      <a:pt x="778891" y="95504"/>
                    </a:lnTo>
                    <a:lnTo>
                      <a:pt x="773303" y="100838"/>
                    </a:lnTo>
                    <a:lnTo>
                      <a:pt x="764540" y="107188"/>
                    </a:lnTo>
                    <a:cubicBezTo>
                      <a:pt x="760603" y="109855"/>
                      <a:pt x="756539" y="112268"/>
                      <a:pt x="752094" y="114300"/>
                    </a:cubicBezTo>
                    <a:lnTo>
                      <a:pt x="739648" y="117221"/>
                    </a:lnTo>
                    <a:lnTo>
                      <a:pt x="733298" y="114808"/>
                    </a:lnTo>
                    <a:lnTo>
                      <a:pt x="730885" y="107442"/>
                    </a:lnTo>
                    <a:lnTo>
                      <a:pt x="731139" y="104775"/>
                    </a:lnTo>
                    <a:lnTo>
                      <a:pt x="731393" y="102362"/>
                    </a:lnTo>
                    <a:lnTo>
                      <a:pt x="732790" y="96012"/>
                    </a:lnTo>
                    <a:cubicBezTo>
                      <a:pt x="733298" y="93853"/>
                      <a:pt x="733933" y="91694"/>
                      <a:pt x="734568" y="89408"/>
                    </a:cubicBezTo>
                    <a:lnTo>
                      <a:pt x="763905" y="77978"/>
                    </a:lnTo>
                    <a:cubicBezTo>
                      <a:pt x="772414" y="73025"/>
                      <a:pt x="780161" y="66040"/>
                      <a:pt x="787146" y="57023"/>
                    </a:cubicBezTo>
                    <a:lnTo>
                      <a:pt x="791337" y="49911"/>
                    </a:lnTo>
                    <a:lnTo>
                      <a:pt x="792607" y="43815"/>
                    </a:lnTo>
                    <a:lnTo>
                      <a:pt x="787273" y="33274"/>
                    </a:lnTo>
                    <a:cubicBezTo>
                      <a:pt x="783971" y="30607"/>
                      <a:pt x="779907" y="29337"/>
                      <a:pt x="775081" y="29337"/>
                    </a:cubicBezTo>
                    <a:lnTo>
                      <a:pt x="758190" y="35179"/>
                    </a:lnTo>
                    <a:cubicBezTo>
                      <a:pt x="752221" y="38862"/>
                      <a:pt x="746252" y="43815"/>
                      <a:pt x="740410" y="50038"/>
                    </a:cubicBezTo>
                    <a:lnTo>
                      <a:pt x="725805" y="70358"/>
                    </a:lnTo>
                    <a:cubicBezTo>
                      <a:pt x="723900" y="73660"/>
                      <a:pt x="721868" y="78359"/>
                      <a:pt x="719709" y="84074"/>
                    </a:cubicBezTo>
                    <a:lnTo>
                      <a:pt x="716788" y="100711"/>
                    </a:lnTo>
                    <a:cubicBezTo>
                      <a:pt x="716788" y="107569"/>
                      <a:pt x="718693" y="113030"/>
                      <a:pt x="722630" y="116840"/>
                    </a:cubicBezTo>
                    <a:lnTo>
                      <a:pt x="738251" y="122428"/>
                    </a:lnTo>
                    <a:cubicBezTo>
                      <a:pt x="746506" y="122428"/>
                      <a:pt x="754126" y="120396"/>
                      <a:pt x="760984" y="116332"/>
                    </a:cubicBezTo>
                    <a:lnTo>
                      <a:pt x="776859" y="104140"/>
                    </a:lnTo>
                    <a:cubicBezTo>
                      <a:pt x="780161" y="100584"/>
                      <a:pt x="783463" y="96901"/>
                      <a:pt x="786638" y="92964"/>
                    </a:cubicBezTo>
                    <a:lnTo>
                      <a:pt x="796163" y="81534"/>
                    </a:lnTo>
                    <a:lnTo>
                      <a:pt x="797179" y="79883"/>
                    </a:lnTo>
                    <a:lnTo>
                      <a:pt x="805434" y="69850"/>
                    </a:lnTo>
                    <a:cubicBezTo>
                      <a:pt x="812673" y="61087"/>
                      <a:pt x="820420" y="51562"/>
                      <a:pt x="828675" y="41529"/>
                    </a:cubicBezTo>
                    <a:lnTo>
                      <a:pt x="828167" y="55245"/>
                    </a:lnTo>
                    <a:cubicBezTo>
                      <a:pt x="828040" y="61087"/>
                      <a:pt x="827532" y="67564"/>
                      <a:pt x="826897" y="74549"/>
                    </a:cubicBezTo>
                    <a:lnTo>
                      <a:pt x="823976" y="94615"/>
                    </a:lnTo>
                    <a:cubicBezTo>
                      <a:pt x="822706" y="100965"/>
                      <a:pt x="820928" y="106172"/>
                      <a:pt x="818642" y="110236"/>
                    </a:cubicBezTo>
                    <a:lnTo>
                      <a:pt x="809879" y="116332"/>
                    </a:lnTo>
                    <a:lnTo>
                      <a:pt x="801370" y="112395"/>
                    </a:lnTo>
                    <a:lnTo>
                      <a:pt x="796290" y="103378"/>
                    </a:lnTo>
                    <a:lnTo>
                      <a:pt x="792607" y="97536"/>
                    </a:lnTo>
                    <a:lnTo>
                      <a:pt x="789432" y="95377"/>
                    </a:lnTo>
                    <a:lnTo>
                      <a:pt x="786511" y="99568"/>
                    </a:lnTo>
                    <a:lnTo>
                      <a:pt x="788416" y="106426"/>
                    </a:lnTo>
                    <a:cubicBezTo>
                      <a:pt x="790702" y="110490"/>
                      <a:pt x="793496" y="113665"/>
                      <a:pt x="796671" y="115951"/>
                    </a:cubicBezTo>
                    <a:lnTo>
                      <a:pt x="817880" y="124206"/>
                    </a:lnTo>
                    <a:lnTo>
                      <a:pt x="831596" y="120523"/>
                    </a:lnTo>
                    <a:lnTo>
                      <a:pt x="840613" y="114427"/>
                    </a:lnTo>
                    <a:lnTo>
                      <a:pt x="847979" y="108331"/>
                    </a:lnTo>
                    <a:cubicBezTo>
                      <a:pt x="852551" y="104648"/>
                      <a:pt x="856742" y="100330"/>
                      <a:pt x="860679" y="95377"/>
                    </a:cubicBezTo>
                    <a:lnTo>
                      <a:pt x="871855" y="81407"/>
                    </a:lnTo>
                    <a:lnTo>
                      <a:pt x="873252" y="78740"/>
                    </a:lnTo>
                    <a:lnTo>
                      <a:pt x="871728" y="76581"/>
                    </a:lnTo>
                    <a:lnTo>
                      <a:pt x="870331" y="77343"/>
                    </a:lnTo>
                    <a:lnTo>
                      <a:pt x="865505" y="83185"/>
                    </a:lnTo>
                    <a:lnTo>
                      <a:pt x="860425" y="88773"/>
                    </a:lnTo>
                    <a:cubicBezTo>
                      <a:pt x="857758" y="91567"/>
                      <a:pt x="854075" y="95123"/>
                      <a:pt x="849249" y="99314"/>
                    </a:cubicBezTo>
                    <a:lnTo>
                      <a:pt x="834644" y="110744"/>
                    </a:lnTo>
                    <a:lnTo>
                      <a:pt x="836549" y="106553"/>
                    </a:lnTo>
                    <a:lnTo>
                      <a:pt x="837819" y="102616"/>
                    </a:lnTo>
                    <a:cubicBezTo>
                      <a:pt x="839470" y="96393"/>
                      <a:pt x="840613" y="88900"/>
                      <a:pt x="841248" y="79883"/>
                    </a:cubicBezTo>
                    <a:lnTo>
                      <a:pt x="842264" y="54229"/>
                    </a:lnTo>
                    <a:cubicBezTo>
                      <a:pt x="842264" y="48768"/>
                      <a:pt x="842518" y="43561"/>
                      <a:pt x="843026" y="38608"/>
                    </a:cubicBezTo>
                    <a:lnTo>
                      <a:pt x="846201" y="26162"/>
                    </a:lnTo>
                    <a:lnTo>
                      <a:pt x="855218" y="19558"/>
                    </a:lnTo>
                    <a:lnTo>
                      <a:pt x="857885" y="18034"/>
                    </a:lnTo>
                    <a:lnTo>
                      <a:pt x="855980" y="16129"/>
                    </a:lnTo>
                    <a:lnTo>
                      <a:pt x="849376" y="15113"/>
                    </a:lnTo>
                    <a:close/>
                    <a:moveTo>
                      <a:pt x="269621" y="126746"/>
                    </a:moveTo>
                    <a:cubicBezTo>
                      <a:pt x="267208" y="134747"/>
                      <a:pt x="263398" y="143256"/>
                      <a:pt x="258191" y="152400"/>
                    </a:cubicBezTo>
                    <a:lnTo>
                      <a:pt x="240411" y="178054"/>
                    </a:lnTo>
                    <a:cubicBezTo>
                      <a:pt x="233680" y="186055"/>
                      <a:pt x="226695" y="192532"/>
                      <a:pt x="219456" y="197612"/>
                    </a:cubicBezTo>
                    <a:lnTo>
                      <a:pt x="198247" y="205232"/>
                    </a:lnTo>
                    <a:lnTo>
                      <a:pt x="189738" y="201803"/>
                    </a:lnTo>
                    <a:cubicBezTo>
                      <a:pt x="188087" y="199644"/>
                      <a:pt x="187452" y="197485"/>
                      <a:pt x="187579" y="195199"/>
                    </a:cubicBezTo>
                    <a:lnTo>
                      <a:pt x="195199" y="175895"/>
                    </a:lnTo>
                    <a:cubicBezTo>
                      <a:pt x="200025" y="169926"/>
                      <a:pt x="205867" y="164338"/>
                      <a:pt x="212979" y="159258"/>
                    </a:cubicBezTo>
                    <a:lnTo>
                      <a:pt x="234696" y="145288"/>
                    </a:lnTo>
                    <a:cubicBezTo>
                      <a:pt x="242316" y="141097"/>
                      <a:pt x="249301" y="137414"/>
                      <a:pt x="255651" y="134112"/>
                    </a:cubicBezTo>
                    <a:lnTo>
                      <a:pt x="269367" y="126746"/>
                    </a:lnTo>
                    <a:close/>
                    <a:moveTo>
                      <a:pt x="424434" y="12192"/>
                    </a:moveTo>
                    <a:lnTo>
                      <a:pt x="419100" y="13462"/>
                    </a:lnTo>
                    <a:lnTo>
                      <a:pt x="417830" y="16637"/>
                    </a:lnTo>
                    <a:lnTo>
                      <a:pt x="419989" y="22479"/>
                    </a:lnTo>
                    <a:lnTo>
                      <a:pt x="424180" y="28321"/>
                    </a:lnTo>
                    <a:lnTo>
                      <a:pt x="427355" y="31750"/>
                    </a:lnTo>
                    <a:lnTo>
                      <a:pt x="421005" y="42545"/>
                    </a:lnTo>
                    <a:cubicBezTo>
                      <a:pt x="415544" y="51689"/>
                      <a:pt x="409575" y="60325"/>
                      <a:pt x="403225" y="68453"/>
                    </a:cubicBezTo>
                    <a:lnTo>
                      <a:pt x="383413" y="92329"/>
                    </a:lnTo>
                    <a:lnTo>
                      <a:pt x="382905" y="93091"/>
                    </a:lnTo>
                    <a:lnTo>
                      <a:pt x="380492" y="95504"/>
                    </a:lnTo>
                    <a:lnTo>
                      <a:pt x="374904" y="100838"/>
                    </a:lnTo>
                    <a:lnTo>
                      <a:pt x="366141" y="107188"/>
                    </a:lnTo>
                    <a:cubicBezTo>
                      <a:pt x="362204" y="109855"/>
                      <a:pt x="358140" y="112268"/>
                      <a:pt x="353695" y="114300"/>
                    </a:cubicBezTo>
                    <a:lnTo>
                      <a:pt x="341249" y="117221"/>
                    </a:lnTo>
                    <a:lnTo>
                      <a:pt x="334899" y="114808"/>
                    </a:lnTo>
                    <a:lnTo>
                      <a:pt x="332486" y="107442"/>
                    </a:lnTo>
                    <a:lnTo>
                      <a:pt x="332740" y="104775"/>
                    </a:lnTo>
                    <a:lnTo>
                      <a:pt x="332994" y="102362"/>
                    </a:lnTo>
                    <a:lnTo>
                      <a:pt x="334264" y="96012"/>
                    </a:lnTo>
                    <a:cubicBezTo>
                      <a:pt x="334772" y="93853"/>
                      <a:pt x="335407" y="91694"/>
                      <a:pt x="336169" y="89408"/>
                    </a:cubicBezTo>
                    <a:lnTo>
                      <a:pt x="365506" y="77978"/>
                    </a:lnTo>
                    <a:cubicBezTo>
                      <a:pt x="374015" y="73025"/>
                      <a:pt x="381762" y="66040"/>
                      <a:pt x="388747" y="57023"/>
                    </a:cubicBezTo>
                    <a:lnTo>
                      <a:pt x="392938" y="49911"/>
                    </a:lnTo>
                    <a:lnTo>
                      <a:pt x="394208" y="43815"/>
                    </a:lnTo>
                    <a:lnTo>
                      <a:pt x="388874" y="33274"/>
                    </a:lnTo>
                    <a:lnTo>
                      <a:pt x="376682" y="29337"/>
                    </a:lnTo>
                    <a:cubicBezTo>
                      <a:pt x="371602" y="29337"/>
                      <a:pt x="365887" y="31242"/>
                      <a:pt x="359791" y="35179"/>
                    </a:cubicBezTo>
                    <a:lnTo>
                      <a:pt x="342011" y="50038"/>
                    </a:lnTo>
                    <a:cubicBezTo>
                      <a:pt x="336423" y="56261"/>
                      <a:pt x="331470" y="62992"/>
                      <a:pt x="327406" y="70358"/>
                    </a:cubicBezTo>
                    <a:lnTo>
                      <a:pt x="323977" y="77470"/>
                    </a:lnTo>
                    <a:lnTo>
                      <a:pt x="323723" y="77724"/>
                    </a:lnTo>
                    <a:lnTo>
                      <a:pt x="319278" y="83312"/>
                    </a:lnTo>
                    <a:lnTo>
                      <a:pt x="313944" y="88900"/>
                    </a:lnTo>
                    <a:cubicBezTo>
                      <a:pt x="311785" y="91313"/>
                      <a:pt x="308610" y="94361"/>
                      <a:pt x="304165" y="97917"/>
                    </a:cubicBezTo>
                    <a:lnTo>
                      <a:pt x="290703" y="108204"/>
                    </a:lnTo>
                    <a:lnTo>
                      <a:pt x="287782" y="110363"/>
                    </a:lnTo>
                    <a:cubicBezTo>
                      <a:pt x="289433" y="103124"/>
                      <a:pt x="290576" y="95758"/>
                      <a:pt x="291211" y="88392"/>
                    </a:cubicBezTo>
                    <a:lnTo>
                      <a:pt x="291973" y="69596"/>
                    </a:lnTo>
                    <a:lnTo>
                      <a:pt x="291719" y="63246"/>
                    </a:lnTo>
                    <a:lnTo>
                      <a:pt x="291465" y="59309"/>
                    </a:lnTo>
                    <a:lnTo>
                      <a:pt x="289306" y="58801"/>
                    </a:lnTo>
                    <a:lnTo>
                      <a:pt x="287401" y="58801"/>
                    </a:lnTo>
                    <a:lnTo>
                      <a:pt x="281813" y="60706"/>
                    </a:lnTo>
                    <a:lnTo>
                      <a:pt x="277241" y="68326"/>
                    </a:lnTo>
                    <a:cubicBezTo>
                      <a:pt x="276352" y="71501"/>
                      <a:pt x="274574" y="75565"/>
                      <a:pt x="271653" y="80518"/>
                    </a:cubicBezTo>
                    <a:lnTo>
                      <a:pt x="261874" y="95631"/>
                    </a:lnTo>
                    <a:cubicBezTo>
                      <a:pt x="258191" y="100584"/>
                      <a:pt x="254254" y="104775"/>
                      <a:pt x="250190" y="108077"/>
                    </a:cubicBezTo>
                    <a:lnTo>
                      <a:pt x="239395" y="113157"/>
                    </a:lnTo>
                    <a:lnTo>
                      <a:pt x="233807" y="106045"/>
                    </a:lnTo>
                    <a:cubicBezTo>
                      <a:pt x="233807" y="102108"/>
                      <a:pt x="234950" y="97282"/>
                      <a:pt x="237236" y="91186"/>
                    </a:cubicBezTo>
                    <a:lnTo>
                      <a:pt x="246761" y="72390"/>
                    </a:lnTo>
                    <a:cubicBezTo>
                      <a:pt x="250698" y="65913"/>
                      <a:pt x="255016" y="59690"/>
                      <a:pt x="259969" y="53848"/>
                    </a:cubicBezTo>
                    <a:lnTo>
                      <a:pt x="276225" y="39370"/>
                    </a:lnTo>
                    <a:cubicBezTo>
                      <a:pt x="281559" y="35814"/>
                      <a:pt x="286766" y="34036"/>
                      <a:pt x="291846" y="34036"/>
                    </a:cubicBezTo>
                    <a:lnTo>
                      <a:pt x="306959" y="46990"/>
                    </a:lnTo>
                    <a:lnTo>
                      <a:pt x="310134" y="43053"/>
                    </a:lnTo>
                    <a:lnTo>
                      <a:pt x="306197" y="36449"/>
                    </a:lnTo>
                    <a:cubicBezTo>
                      <a:pt x="299720" y="31496"/>
                      <a:pt x="292735" y="29083"/>
                      <a:pt x="285242" y="29083"/>
                    </a:cubicBezTo>
                    <a:lnTo>
                      <a:pt x="263779" y="35179"/>
                    </a:lnTo>
                    <a:cubicBezTo>
                      <a:pt x="256921" y="39116"/>
                      <a:pt x="250952" y="44069"/>
                      <a:pt x="245745" y="50292"/>
                    </a:cubicBezTo>
                    <a:lnTo>
                      <a:pt x="237871" y="60579"/>
                    </a:lnTo>
                    <a:cubicBezTo>
                      <a:pt x="234823" y="65024"/>
                      <a:pt x="231902" y="69977"/>
                      <a:pt x="229108" y="75692"/>
                    </a:cubicBezTo>
                    <a:lnTo>
                      <a:pt x="222758" y="92329"/>
                    </a:lnTo>
                    <a:lnTo>
                      <a:pt x="221996" y="96774"/>
                    </a:lnTo>
                    <a:lnTo>
                      <a:pt x="221742" y="101600"/>
                    </a:lnTo>
                    <a:lnTo>
                      <a:pt x="224917" y="115062"/>
                    </a:lnTo>
                    <a:lnTo>
                      <a:pt x="236347" y="120904"/>
                    </a:lnTo>
                    <a:cubicBezTo>
                      <a:pt x="240411" y="120904"/>
                      <a:pt x="244348" y="119634"/>
                      <a:pt x="248285" y="116967"/>
                    </a:cubicBezTo>
                    <a:lnTo>
                      <a:pt x="259461" y="107442"/>
                    </a:lnTo>
                    <a:cubicBezTo>
                      <a:pt x="263906" y="102743"/>
                      <a:pt x="267843" y="97536"/>
                      <a:pt x="271399" y="91821"/>
                    </a:cubicBezTo>
                    <a:lnTo>
                      <a:pt x="279019" y="78105"/>
                    </a:lnTo>
                    <a:lnTo>
                      <a:pt x="277749" y="97155"/>
                    </a:lnTo>
                    <a:cubicBezTo>
                      <a:pt x="276479" y="104267"/>
                      <a:pt x="274574" y="111633"/>
                      <a:pt x="271907" y="119380"/>
                    </a:cubicBezTo>
                    <a:lnTo>
                      <a:pt x="261620" y="125222"/>
                    </a:lnTo>
                    <a:cubicBezTo>
                      <a:pt x="256667" y="127635"/>
                      <a:pt x="250825" y="130683"/>
                      <a:pt x="244094" y="134239"/>
                    </a:cubicBezTo>
                    <a:lnTo>
                      <a:pt x="223774" y="145669"/>
                    </a:lnTo>
                    <a:cubicBezTo>
                      <a:pt x="216662" y="149860"/>
                      <a:pt x="210058" y="154559"/>
                      <a:pt x="203962" y="159639"/>
                    </a:cubicBezTo>
                    <a:lnTo>
                      <a:pt x="188595" y="176022"/>
                    </a:lnTo>
                    <a:cubicBezTo>
                      <a:pt x="184658" y="181864"/>
                      <a:pt x="182499" y="188087"/>
                      <a:pt x="181991" y="194564"/>
                    </a:cubicBezTo>
                    <a:lnTo>
                      <a:pt x="185420" y="205740"/>
                    </a:lnTo>
                    <a:lnTo>
                      <a:pt x="200025" y="211074"/>
                    </a:lnTo>
                    <a:cubicBezTo>
                      <a:pt x="209423" y="211074"/>
                      <a:pt x="218440" y="208407"/>
                      <a:pt x="227330" y="203200"/>
                    </a:cubicBezTo>
                    <a:lnTo>
                      <a:pt x="252222" y="181737"/>
                    </a:lnTo>
                    <a:cubicBezTo>
                      <a:pt x="259969" y="172974"/>
                      <a:pt x="266827" y="162941"/>
                      <a:pt x="272923" y="151765"/>
                    </a:cubicBezTo>
                    <a:lnTo>
                      <a:pt x="286639" y="117856"/>
                    </a:lnTo>
                    <a:lnTo>
                      <a:pt x="293497" y="113411"/>
                    </a:lnTo>
                    <a:cubicBezTo>
                      <a:pt x="298069" y="110236"/>
                      <a:pt x="302514" y="106807"/>
                      <a:pt x="306705" y="103124"/>
                    </a:cubicBezTo>
                    <a:lnTo>
                      <a:pt x="314325" y="96012"/>
                    </a:lnTo>
                    <a:lnTo>
                      <a:pt x="320802" y="88265"/>
                    </a:lnTo>
                    <a:lnTo>
                      <a:pt x="319024" y="101092"/>
                    </a:lnTo>
                    <a:cubicBezTo>
                      <a:pt x="319024" y="107950"/>
                      <a:pt x="320929" y="113411"/>
                      <a:pt x="324866" y="117221"/>
                    </a:cubicBezTo>
                    <a:lnTo>
                      <a:pt x="340487" y="122809"/>
                    </a:lnTo>
                    <a:cubicBezTo>
                      <a:pt x="348742" y="122809"/>
                      <a:pt x="356362" y="120777"/>
                      <a:pt x="363220" y="116713"/>
                    </a:cubicBezTo>
                    <a:lnTo>
                      <a:pt x="379095" y="104521"/>
                    </a:lnTo>
                    <a:cubicBezTo>
                      <a:pt x="382397" y="100965"/>
                      <a:pt x="385699" y="97282"/>
                      <a:pt x="388874" y="93345"/>
                    </a:cubicBezTo>
                    <a:lnTo>
                      <a:pt x="398399" y="81915"/>
                    </a:lnTo>
                    <a:lnTo>
                      <a:pt x="399288" y="80391"/>
                    </a:lnTo>
                    <a:lnTo>
                      <a:pt x="411099" y="65278"/>
                    </a:lnTo>
                    <a:cubicBezTo>
                      <a:pt x="415671" y="59055"/>
                      <a:pt x="420116" y="53086"/>
                      <a:pt x="424307" y="47244"/>
                    </a:cubicBezTo>
                    <a:lnTo>
                      <a:pt x="431673" y="35306"/>
                    </a:lnTo>
                    <a:lnTo>
                      <a:pt x="434848" y="37719"/>
                    </a:lnTo>
                    <a:lnTo>
                      <a:pt x="438531" y="40132"/>
                    </a:lnTo>
                    <a:lnTo>
                      <a:pt x="443357" y="48895"/>
                    </a:lnTo>
                    <a:cubicBezTo>
                      <a:pt x="443357" y="52197"/>
                      <a:pt x="442087" y="56261"/>
                      <a:pt x="439420" y="60833"/>
                    </a:cubicBezTo>
                    <a:lnTo>
                      <a:pt x="431800" y="73533"/>
                    </a:lnTo>
                    <a:cubicBezTo>
                      <a:pt x="428752" y="78105"/>
                      <a:pt x="426085" y="82550"/>
                      <a:pt x="423545" y="86741"/>
                    </a:cubicBezTo>
                    <a:lnTo>
                      <a:pt x="418465" y="97028"/>
                    </a:lnTo>
                    <a:lnTo>
                      <a:pt x="417195" y="101473"/>
                    </a:lnTo>
                    <a:lnTo>
                      <a:pt x="416687" y="106807"/>
                    </a:lnTo>
                    <a:lnTo>
                      <a:pt x="420116" y="116586"/>
                    </a:lnTo>
                    <a:lnTo>
                      <a:pt x="428625" y="120015"/>
                    </a:lnTo>
                    <a:lnTo>
                      <a:pt x="441071" y="116078"/>
                    </a:lnTo>
                    <a:cubicBezTo>
                      <a:pt x="445262" y="113411"/>
                      <a:pt x="448691" y="110998"/>
                      <a:pt x="451358" y="108966"/>
                    </a:cubicBezTo>
                    <a:lnTo>
                      <a:pt x="463804" y="95758"/>
                    </a:lnTo>
                    <a:lnTo>
                      <a:pt x="467487" y="91313"/>
                    </a:lnTo>
                    <a:lnTo>
                      <a:pt x="464947" y="105283"/>
                    </a:lnTo>
                    <a:lnTo>
                      <a:pt x="468376" y="115570"/>
                    </a:lnTo>
                    <a:cubicBezTo>
                      <a:pt x="470662" y="118364"/>
                      <a:pt x="474726" y="119761"/>
                      <a:pt x="480568" y="119761"/>
                    </a:cubicBezTo>
                    <a:lnTo>
                      <a:pt x="496697" y="114173"/>
                    </a:lnTo>
                    <a:cubicBezTo>
                      <a:pt x="501777" y="110490"/>
                      <a:pt x="506730" y="105791"/>
                      <a:pt x="511302" y="100203"/>
                    </a:cubicBezTo>
                    <a:lnTo>
                      <a:pt x="523240" y="83566"/>
                    </a:lnTo>
                    <a:lnTo>
                      <a:pt x="520827" y="89662"/>
                    </a:lnTo>
                    <a:lnTo>
                      <a:pt x="519303" y="95504"/>
                    </a:lnTo>
                    <a:lnTo>
                      <a:pt x="517398" y="106934"/>
                    </a:lnTo>
                    <a:lnTo>
                      <a:pt x="520319" y="116713"/>
                    </a:lnTo>
                    <a:lnTo>
                      <a:pt x="527431" y="119634"/>
                    </a:lnTo>
                    <a:cubicBezTo>
                      <a:pt x="533781" y="119634"/>
                      <a:pt x="540766" y="116078"/>
                      <a:pt x="548386" y="109093"/>
                    </a:cubicBezTo>
                    <a:lnTo>
                      <a:pt x="554736" y="102743"/>
                    </a:lnTo>
                    <a:lnTo>
                      <a:pt x="560578" y="96139"/>
                    </a:lnTo>
                    <a:lnTo>
                      <a:pt x="566547" y="89027"/>
                    </a:lnTo>
                    <a:cubicBezTo>
                      <a:pt x="565658" y="93091"/>
                      <a:pt x="565277" y="97028"/>
                      <a:pt x="565277" y="100838"/>
                    </a:cubicBezTo>
                    <a:lnTo>
                      <a:pt x="571627" y="117475"/>
                    </a:lnTo>
                    <a:lnTo>
                      <a:pt x="577596" y="120904"/>
                    </a:lnTo>
                    <a:lnTo>
                      <a:pt x="575564" y="121920"/>
                    </a:lnTo>
                    <a:lnTo>
                      <a:pt x="569214" y="134112"/>
                    </a:lnTo>
                    <a:lnTo>
                      <a:pt x="571373" y="141732"/>
                    </a:lnTo>
                    <a:lnTo>
                      <a:pt x="575056" y="147320"/>
                    </a:lnTo>
                    <a:lnTo>
                      <a:pt x="575818" y="153924"/>
                    </a:lnTo>
                    <a:lnTo>
                      <a:pt x="568960" y="163957"/>
                    </a:lnTo>
                    <a:lnTo>
                      <a:pt x="558419" y="166370"/>
                    </a:lnTo>
                    <a:lnTo>
                      <a:pt x="553339" y="166116"/>
                    </a:lnTo>
                    <a:lnTo>
                      <a:pt x="549402" y="165608"/>
                    </a:lnTo>
                    <a:lnTo>
                      <a:pt x="552831" y="170688"/>
                    </a:lnTo>
                    <a:lnTo>
                      <a:pt x="559689" y="171958"/>
                    </a:lnTo>
                    <a:lnTo>
                      <a:pt x="571373" y="169037"/>
                    </a:lnTo>
                    <a:lnTo>
                      <a:pt x="581914" y="161163"/>
                    </a:lnTo>
                    <a:lnTo>
                      <a:pt x="586105" y="148971"/>
                    </a:lnTo>
                    <a:lnTo>
                      <a:pt x="584581" y="142113"/>
                    </a:lnTo>
                    <a:lnTo>
                      <a:pt x="581660" y="136779"/>
                    </a:lnTo>
                    <a:lnTo>
                      <a:pt x="580136" y="130429"/>
                    </a:lnTo>
                    <a:lnTo>
                      <a:pt x="583565" y="122809"/>
                    </a:lnTo>
                    <a:lnTo>
                      <a:pt x="584073" y="122555"/>
                    </a:lnTo>
                    <a:lnTo>
                      <a:pt x="588391" y="122809"/>
                    </a:lnTo>
                    <a:cubicBezTo>
                      <a:pt x="597916" y="122809"/>
                      <a:pt x="606425" y="120015"/>
                      <a:pt x="613791" y="114300"/>
                    </a:cubicBezTo>
                    <a:lnTo>
                      <a:pt x="633349" y="96266"/>
                    </a:lnTo>
                    <a:lnTo>
                      <a:pt x="637540" y="91313"/>
                    </a:lnTo>
                    <a:lnTo>
                      <a:pt x="637032" y="98171"/>
                    </a:lnTo>
                    <a:lnTo>
                      <a:pt x="642112" y="114300"/>
                    </a:lnTo>
                    <a:cubicBezTo>
                      <a:pt x="645287" y="118491"/>
                      <a:pt x="650113" y="120650"/>
                      <a:pt x="656717" y="120650"/>
                    </a:cubicBezTo>
                    <a:lnTo>
                      <a:pt x="672592" y="116205"/>
                    </a:lnTo>
                    <a:cubicBezTo>
                      <a:pt x="677926" y="113411"/>
                      <a:pt x="682879" y="109728"/>
                      <a:pt x="687705" y="105029"/>
                    </a:cubicBezTo>
                    <a:lnTo>
                      <a:pt x="700405" y="90805"/>
                    </a:lnTo>
                    <a:cubicBezTo>
                      <a:pt x="704088" y="85852"/>
                      <a:pt x="706882" y="81280"/>
                      <a:pt x="708914" y="77089"/>
                    </a:cubicBezTo>
                    <a:lnTo>
                      <a:pt x="714502" y="53848"/>
                    </a:lnTo>
                    <a:cubicBezTo>
                      <a:pt x="714502" y="47117"/>
                      <a:pt x="712851" y="41656"/>
                      <a:pt x="709422" y="37211"/>
                    </a:cubicBezTo>
                    <a:lnTo>
                      <a:pt x="693547" y="30607"/>
                    </a:lnTo>
                    <a:cubicBezTo>
                      <a:pt x="687578" y="30607"/>
                      <a:pt x="681355" y="32639"/>
                      <a:pt x="674751" y="36703"/>
                    </a:cubicBezTo>
                    <a:lnTo>
                      <a:pt x="655955" y="51816"/>
                    </a:lnTo>
                    <a:cubicBezTo>
                      <a:pt x="650494" y="58293"/>
                      <a:pt x="645922" y="65532"/>
                      <a:pt x="642493" y="73533"/>
                    </a:cubicBezTo>
                    <a:lnTo>
                      <a:pt x="639191" y="82169"/>
                    </a:lnTo>
                    <a:lnTo>
                      <a:pt x="637921" y="83566"/>
                    </a:lnTo>
                    <a:cubicBezTo>
                      <a:pt x="636397" y="85344"/>
                      <a:pt x="634619" y="87122"/>
                      <a:pt x="632841" y="89154"/>
                    </a:cubicBezTo>
                    <a:lnTo>
                      <a:pt x="616839" y="104775"/>
                    </a:lnTo>
                    <a:cubicBezTo>
                      <a:pt x="611251" y="109728"/>
                      <a:pt x="605028" y="113284"/>
                      <a:pt x="598297" y="115316"/>
                    </a:cubicBezTo>
                    <a:lnTo>
                      <a:pt x="588264" y="117475"/>
                    </a:lnTo>
                    <a:lnTo>
                      <a:pt x="581152" y="114300"/>
                    </a:lnTo>
                    <a:lnTo>
                      <a:pt x="578993" y="106934"/>
                    </a:lnTo>
                    <a:cubicBezTo>
                      <a:pt x="578993" y="102997"/>
                      <a:pt x="579755" y="98806"/>
                      <a:pt x="581152" y="94234"/>
                    </a:cubicBezTo>
                    <a:lnTo>
                      <a:pt x="585978" y="81788"/>
                    </a:lnTo>
                    <a:cubicBezTo>
                      <a:pt x="587756" y="77851"/>
                      <a:pt x="589026" y="75311"/>
                      <a:pt x="589661" y="73914"/>
                    </a:cubicBezTo>
                    <a:lnTo>
                      <a:pt x="602361" y="56134"/>
                    </a:lnTo>
                    <a:cubicBezTo>
                      <a:pt x="607441" y="50673"/>
                      <a:pt x="612521" y="46101"/>
                      <a:pt x="617474" y="42672"/>
                    </a:cubicBezTo>
                    <a:lnTo>
                      <a:pt x="627380" y="38354"/>
                    </a:lnTo>
                    <a:lnTo>
                      <a:pt x="628523" y="38481"/>
                    </a:lnTo>
                    <a:lnTo>
                      <a:pt x="627507" y="43815"/>
                    </a:lnTo>
                    <a:lnTo>
                      <a:pt x="624586" y="51816"/>
                    </a:lnTo>
                    <a:lnTo>
                      <a:pt x="622427" y="57404"/>
                    </a:lnTo>
                    <a:lnTo>
                      <a:pt x="621157" y="62484"/>
                    </a:lnTo>
                    <a:lnTo>
                      <a:pt x="622427" y="64389"/>
                    </a:lnTo>
                    <a:lnTo>
                      <a:pt x="626364" y="62230"/>
                    </a:lnTo>
                    <a:lnTo>
                      <a:pt x="632714" y="55118"/>
                    </a:lnTo>
                    <a:lnTo>
                      <a:pt x="635635" y="46101"/>
                    </a:lnTo>
                    <a:lnTo>
                      <a:pt x="631444" y="34671"/>
                    </a:lnTo>
                    <a:lnTo>
                      <a:pt x="619506" y="29591"/>
                    </a:lnTo>
                    <a:cubicBezTo>
                      <a:pt x="614426" y="29591"/>
                      <a:pt x="608838" y="31496"/>
                      <a:pt x="602869" y="35433"/>
                    </a:cubicBezTo>
                    <a:lnTo>
                      <a:pt x="586105" y="50038"/>
                    </a:lnTo>
                    <a:cubicBezTo>
                      <a:pt x="580771" y="56261"/>
                      <a:pt x="576326" y="62992"/>
                      <a:pt x="572643" y="70358"/>
                    </a:cubicBezTo>
                    <a:lnTo>
                      <a:pt x="568706" y="79756"/>
                    </a:lnTo>
                    <a:lnTo>
                      <a:pt x="565785" y="83312"/>
                    </a:lnTo>
                    <a:lnTo>
                      <a:pt x="560451" y="88900"/>
                    </a:lnTo>
                    <a:cubicBezTo>
                      <a:pt x="557149" y="92837"/>
                      <a:pt x="553339" y="96520"/>
                      <a:pt x="549275" y="100330"/>
                    </a:cubicBezTo>
                    <a:lnTo>
                      <a:pt x="537591" y="108839"/>
                    </a:lnTo>
                    <a:lnTo>
                      <a:pt x="532003" y="110998"/>
                    </a:lnTo>
                    <a:lnTo>
                      <a:pt x="529336" y="107569"/>
                    </a:lnTo>
                    <a:lnTo>
                      <a:pt x="530352" y="102235"/>
                    </a:lnTo>
                    <a:lnTo>
                      <a:pt x="533019" y="95377"/>
                    </a:lnTo>
                    <a:cubicBezTo>
                      <a:pt x="534924" y="90932"/>
                      <a:pt x="537210" y="86360"/>
                      <a:pt x="539877" y="81661"/>
                    </a:cubicBezTo>
                    <a:lnTo>
                      <a:pt x="546481" y="69215"/>
                    </a:lnTo>
                    <a:lnTo>
                      <a:pt x="549402" y="63881"/>
                    </a:lnTo>
                    <a:lnTo>
                      <a:pt x="548640" y="60198"/>
                    </a:lnTo>
                    <a:lnTo>
                      <a:pt x="543306" y="59182"/>
                    </a:lnTo>
                    <a:lnTo>
                      <a:pt x="537972" y="59944"/>
                    </a:lnTo>
                    <a:lnTo>
                      <a:pt x="534543" y="62103"/>
                    </a:lnTo>
                    <a:lnTo>
                      <a:pt x="532130" y="65278"/>
                    </a:lnTo>
                    <a:lnTo>
                      <a:pt x="529717" y="69215"/>
                    </a:lnTo>
                    <a:cubicBezTo>
                      <a:pt x="527431" y="71882"/>
                      <a:pt x="524383" y="75565"/>
                      <a:pt x="520446" y="80391"/>
                    </a:cubicBezTo>
                    <a:lnTo>
                      <a:pt x="507746" y="94361"/>
                    </a:lnTo>
                    <a:cubicBezTo>
                      <a:pt x="503301" y="99187"/>
                      <a:pt x="498983" y="103251"/>
                      <a:pt x="494792" y="106553"/>
                    </a:cubicBezTo>
                    <a:lnTo>
                      <a:pt x="481584" y="113157"/>
                    </a:lnTo>
                    <a:lnTo>
                      <a:pt x="477647" y="108331"/>
                    </a:lnTo>
                    <a:lnTo>
                      <a:pt x="478409" y="102997"/>
                    </a:lnTo>
                    <a:cubicBezTo>
                      <a:pt x="478790" y="101092"/>
                      <a:pt x="479552" y="98806"/>
                      <a:pt x="480822" y="96139"/>
                    </a:cubicBezTo>
                    <a:lnTo>
                      <a:pt x="491998" y="76073"/>
                    </a:lnTo>
                    <a:cubicBezTo>
                      <a:pt x="496951" y="68834"/>
                      <a:pt x="502412" y="61976"/>
                      <a:pt x="508381" y="55626"/>
                    </a:cubicBezTo>
                    <a:lnTo>
                      <a:pt x="525018" y="41021"/>
                    </a:lnTo>
                    <a:cubicBezTo>
                      <a:pt x="530606" y="36957"/>
                      <a:pt x="535686" y="34925"/>
                      <a:pt x="540131" y="34925"/>
                    </a:cubicBezTo>
                    <a:lnTo>
                      <a:pt x="551307" y="43942"/>
                    </a:lnTo>
                    <a:lnTo>
                      <a:pt x="554736" y="47117"/>
                    </a:lnTo>
                    <a:lnTo>
                      <a:pt x="558165" y="43180"/>
                    </a:lnTo>
                    <a:lnTo>
                      <a:pt x="557149" y="40005"/>
                    </a:lnTo>
                    <a:lnTo>
                      <a:pt x="553974" y="36576"/>
                    </a:lnTo>
                    <a:lnTo>
                      <a:pt x="544195" y="30734"/>
                    </a:lnTo>
                    <a:cubicBezTo>
                      <a:pt x="540893" y="29718"/>
                      <a:pt x="537464" y="29210"/>
                      <a:pt x="533908" y="29210"/>
                    </a:cubicBezTo>
                    <a:lnTo>
                      <a:pt x="512699" y="35814"/>
                    </a:lnTo>
                    <a:cubicBezTo>
                      <a:pt x="505460" y="40005"/>
                      <a:pt x="498602" y="45593"/>
                      <a:pt x="492125" y="52451"/>
                    </a:cubicBezTo>
                    <a:lnTo>
                      <a:pt x="475234" y="74168"/>
                    </a:lnTo>
                    <a:lnTo>
                      <a:pt x="473329" y="77724"/>
                    </a:lnTo>
                    <a:lnTo>
                      <a:pt x="473075" y="77978"/>
                    </a:lnTo>
                    <a:lnTo>
                      <a:pt x="468630" y="83820"/>
                    </a:lnTo>
                    <a:lnTo>
                      <a:pt x="463296" y="89408"/>
                    </a:lnTo>
                    <a:cubicBezTo>
                      <a:pt x="459994" y="93345"/>
                      <a:pt x="456184" y="97028"/>
                      <a:pt x="452120" y="100838"/>
                    </a:cubicBezTo>
                    <a:lnTo>
                      <a:pt x="440690" y="109093"/>
                    </a:lnTo>
                    <a:lnTo>
                      <a:pt x="433578" y="111506"/>
                    </a:lnTo>
                    <a:lnTo>
                      <a:pt x="430403" y="108077"/>
                    </a:lnTo>
                    <a:lnTo>
                      <a:pt x="431673" y="102997"/>
                    </a:lnTo>
                    <a:lnTo>
                      <a:pt x="436753" y="92964"/>
                    </a:lnTo>
                    <a:lnTo>
                      <a:pt x="444119" y="81788"/>
                    </a:lnTo>
                    <a:lnTo>
                      <a:pt x="450723" y="72263"/>
                    </a:lnTo>
                    <a:lnTo>
                      <a:pt x="456819" y="61722"/>
                    </a:lnTo>
                    <a:lnTo>
                      <a:pt x="459232" y="51435"/>
                    </a:lnTo>
                    <a:lnTo>
                      <a:pt x="456565" y="43561"/>
                    </a:lnTo>
                    <a:lnTo>
                      <a:pt x="449707" y="39370"/>
                    </a:lnTo>
                    <a:lnTo>
                      <a:pt x="441198" y="36449"/>
                    </a:lnTo>
                    <a:cubicBezTo>
                      <a:pt x="438150" y="35433"/>
                      <a:pt x="435483" y="33909"/>
                      <a:pt x="433070" y="32004"/>
                    </a:cubicBezTo>
                    <a:lnTo>
                      <a:pt x="424434" y="12192"/>
                    </a:lnTo>
                    <a:close/>
                  </a:path>
                </a:pathLst>
              </a:custGeom>
              <a:solidFill>
                <a:srgbClr val="ECE7EB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40324" y="-19050"/>
              <a:ext cx="3228720" cy="194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2"/>
                </a:lnSpc>
              </a:pPr>
              <a:r>
                <a:rPr lang="en-US" sz="880">
                  <a:solidFill>
                    <a:srgbClr val="ECE7EB"/>
                  </a:solidFill>
                  <a:latin typeface="Poppins"/>
                  <a:ea typeface="Poppins"/>
                  <a:cs typeface="Poppins"/>
                  <a:sym typeface="Poppins"/>
                </a:rPr>
                <a:t>Campanha Nacional das Mulheres Batistas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594411" y="9529762"/>
            <a:ext cx="2492097" cy="552867"/>
            <a:chOff x="0" y="0"/>
            <a:chExt cx="3322795" cy="737156"/>
          </a:xfrm>
        </p:grpSpPr>
        <p:sp>
          <p:nvSpPr>
            <p:cNvPr id="10" name="Freeform 10"/>
            <p:cNvSpPr/>
            <p:nvPr/>
          </p:nvSpPr>
          <p:spPr>
            <a:xfrm>
              <a:off x="528776" y="210477"/>
              <a:ext cx="475456" cy="526679"/>
            </a:xfrm>
            <a:custGeom>
              <a:avLst/>
              <a:gdLst/>
              <a:ahLst/>
              <a:cxnLst/>
              <a:rect l="l" t="t" r="r" b="b"/>
              <a:pathLst>
                <a:path w="475456" h="526679">
                  <a:moveTo>
                    <a:pt x="0" y="0"/>
                  </a:moveTo>
                  <a:lnTo>
                    <a:pt x="475456" y="0"/>
                  </a:lnTo>
                  <a:lnTo>
                    <a:pt x="475456" y="526679"/>
                  </a:lnTo>
                  <a:lnTo>
                    <a:pt x="0" y="526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1133740" y="176375"/>
              <a:ext cx="475532" cy="560781"/>
            </a:xfrm>
            <a:custGeom>
              <a:avLst/>
              <a:gdLst/>
              <a:ahLst/>
              <a:cxnLst/>
              <a:rect l="l" t="t" r="r" b="b"/>
              <a:pathLst>
                <a:path w="475532" h="560781">
                  <a:moveTo>
                    <a:pt x="0" y="0"/>
                  </a:moveTo>
                  <a:lnTo>
                    <a:pt x="475532" y="0"/>
                  </a:lnTo>
                  <a:lnTo>
                    <a:pt x="475532" y="560781"/>
                  </a:lnTo>
                  <a:lnTo>
                    <a:pt x="0" y="560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774751" y="179589"/>
              <a:ext cx="417770" cy="554953"/>
            </a:xfrm>
            <a:custGeom>
              <a:avLst/>
              <a:gdLst/>
              <a:ahLst/>
              <a:cxnLst/>
              <a:rect l="l" t="t" r="r" b="b"/>
              <a:pathLst>
                <a:path w="417770" h="554953">
                  <a:moveTo>
                    <a:pt x="0" y="0"/>
                  </a:moveTo>
                  <a:lnTo>
                    <a:pt x="417770" y="0"/>
                  </a:lnTo>
                  <a:lnTo>
                    <a:pt x="417770" y="554954"/>
                  </a:lnTo>
                  <a:lnTo>
                    <a:pt x="0" y="554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3" name="Group 13"/>
            <p:cNvGrpSpPr/>
            <p:nvPr/>
          </p:nvGrpSpPr>
          <p:grpSpPr>
            <a:xfrm>
              <a:off x="2397755" y="174210"/>
              <a:ext cx="406771" cy="512433"/>
              <a:chOff x="0" y="0"/>
              <a:chExt cx="354368" cy="44641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63500" y="339087"/>
                <a:ext cx="2730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7305" h="31750">
                    <a:moveTo>
                      <a:pt x="18923" y="24511"/>
                    </a:moveTo>
                    <a:cubicBezTo>
                      <a:pt x="20955" y="22479"/>
                      <a:pt x="21844" y="19685"/>
                      <a:pt x="21844" y="16002"/>
                    </a:cubicBezTo>
                    <a:cubicBezTo>
                      <a:pt x="21844" y="12319"/>
                      <a:pt x="20828" y="9398"/>
                      <a:pt x="18923" y="7366"/>
                    </a:cubicBezTo>
                    <a:cubicBezTo>
                      <a:pt x="17018" y="5334"/>
                      <a:pt x="14097" y="4318"/>
                      <a:pt x="10414" y="4318"/>
                    </a:cubicBezTo>
                    <a:lnTo>
                      <a:pt x="5207" y="4318"/>
                    </a:lnTo>
                    <a:lnTo>
                      <a:pt x="5207" y="27559"/>
                    </a:lnTo>
                    <a:lnTo>
                      <a:pt x="10414" y="27559"/>
                    </a:lnTo>
                    <a:cubicBezTo>
                      <a:pt x="14097" y="27559"/>
                      <a:pt x="17018" y="26543"/>
                      <a:pt x="18923" y="24511"/>
                    </a:cubicBezTo>
                    <a:moveTo>
                      <a:pt x="19304" y="1905"/>
                    </a:moveTo>
                    <a:cubicBezTo>
                      <a:pt x="21844" y="3175"/>
                      <a:pt x="23876" y="5080"/>
                      <a:pt x="25273" y="7493"/>
                    </a:cubicBezTo>
                    <a:cubicBezTo>
                      <a:pt x="26670" y="9906"/>
                      <a:pt x="27305" y="12700"/>
                      <a:pt x="27305" y="16002"/>
                    </a:cubicBezTo>
                    <a:cubicBezTo>
                      <a:pt x="27305" y="19304"/>
                      <a:pt x="26670" y="22098"/>
                      <a:pt x="25273" y="24384"/>
                    </a:cubicBezTo>
                    <a:cubicBezTo>
                      <a:pt x="23876" y="26670"/>
                      <a:pt x="21844" y="28575"/>
                      <a:pt x="19304" y="29845"/>
                    </a:cubicBezTo>
                    <a:cubicBezTo>
                      <a:pt x="16764" y="31115"/>
                      <a:pt x="13843" y="31750"/>
                      <a:pt x="10414" y="31750"/>
                    </a:cubicBezTo>
                    <a:lnTo>
                      <a:pt x="0" y="31750"/>
                    </a:lnTo>
                    <a:lnTo>
                      <a:pt x="0" y="0"/>
                    </a:lnTo>
                    <a:lnTo>
                      <a:pt x="10414" y="0"/>
                    </a:lnTo>
                    <a:cubicBezTo>
                      <a:pt x="13843" y="0"/>
                      <a:pt x="16764" y="635"/>
                      <a:pt x="19304" y="1905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94742" y="310386"/>
                <a:ext cx="6731" cy="60579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60579">
                    <a:moveTo>
                      <a:pt x="5969" y="60578"/>
                    </a:moveTo>
                    <a:lnTo>
                      <a:pt x="762" y="60578"/>
                    </a:lnTo>
                    <a:lnTo>
                      <a:pt x="762" y="35305"/>
                    </a:lnTo>
                    <a:lnTo>
                      <a:pt x="5969" y="35305"/>
                    </a:lnTo>
                    <a:close/>
                    <a:moveTo>
                      <a:pt x="1016" y="5842"/>
                    </a:moveTo>
                    <a:lnTo>
                      <a:pt x="0" y="3429"/>
                    </a:lnTo>
                    <a:lnTo>
                      <a:pt x="1016" y="1016"/>
                    </a:lnTo>
                    <a:lnTo>
                      <a:pt x="3429" y="0"/>
                    </a:lnTo>
                    <a:lnTo>
                      <a:pt x="5715" y="1016"/>
                    </a:lnTo>
                    <a:lnTo>
                      <a:pt x="6731" y="3429"/>
                    </a:lnTo>
                    <a:lnTo>
                      <a:pt x="5715" y="5842"/>
                    </a:lnTo>
                    <a:lnTo>
                      <a:pt x="3429" y="67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105917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29666" y="345183"/>
                <a:ext cx="23749" cy="26162"/>
              </a:xfrm>
              <a:custGeom>
                <a:avLst/>
                <a:gdLst/>
                <a:ahLst/>
                <a:cxnLst/>
                <a:rect l="l" t="t" r="r" b="b"/>
                <a:pathLst>
                  <a:path w="23749" h="26162">
                    <a:moveTo>
                      <a:pt x="1397" y="6223"/>
                    </a:moveTo>
                    <a:cubicBezTo>
                      <a:pt x="2413" y="4318"/>
                      <a:pt x="3937" y="2794"/>
                      <a:pt x="5715" y="1651"/>
                    </a:cubicBezTo>
                    <a:cubicBezTo>
                      <a:pt x="7493" y="508"/>
                      <a:pt x="9779" y="0"/>
                      <a:pt x="12065" y="0"/>
                    </a:cubicBezTo>
                    <a:cubicBezTo>
                      <a:pt x="15113" y="0"/>
                      <a:pt x="17653" y="762"/>
                      <a:pt x="19685" y="2159"/>
                    </a:cubicBezTo>
                    <a:cubicBezTo>
                      <a:pt x="21717" y="3556"/>
                      <a:pt x="22987" y="5715"/>
                      <a:pt x="23749" y="8382"/>
                    </a:cubicBezTo>
                    <a:lnTo>
                      <a:pt x="18161" y="8382"/>
                    </a:lnTo>
                    <a:cubicBezTo>
                      <a:pt x="17653" y="7112"/>
                      <a:pt x="17018" y="6096"/>
                      <a:pt x="16002" y="5461"/>
                    </a:cubicBezTo>
                    <a:cubicBezTo>
                      <a:pt x="14986" y="4826"/>
                      <a:pt x="13716" y="4445"/>
                      <a:pt x="12192" y="4445"/>
                    </a:cubicBezTo>
                    <a:cubicBezTo>
                      <a:pt x="10033" y="4445"/>
                      <a:pt x="8382" y="5207"/>
                      <a:pt x="7112" y="6731"/>
                    </a:cubicBezTo>
                    <a:cubicBezTo>
                      <a:pt x="5842" y="8255"/>
                      <a:pt x="5207" y="10414"/>
                      <a:pt x="5207" y="13081"/>
                    </a:cubicBezTo>
                    <a:cubicBezTo>
                      <a:pt x="5207" y="15748"/>
                      <a:pt x="5842" y="17907"/>
                      <a:pt x="7112" y="19431"/>
                    </a:cubicBezTo>
                    <a:cubicBezTo>
                      <a:pt x="8382" y="20955"/>
                      <a:pt x="10033" y="21717"/>
                      <a:pt x="12192" y="21717"/>
                    </a:cubicBezTo>
                    <a:cubicBezTo>
                      <a:pt x="15240" y="21717"/>
                      <a:pt x="17145" y="20447"/>
                      <a:pt x="18161" y="17780"/>
                    </a:cubicBezTo>
                    <a:lnTo>
                      <a:pt x="23749" y="17780"/>
                    </a:lnTo>
                    <a:cubicBezTo>
                      <a:pt x="22987" y="20320"/>
                      <a:pt x="21717" y="22352"/>
                      <a:pt x="19685" y="23876"/>
                    </a:cubicBezTo>
                    <a:cubicBezTo>
                      <a:pt x="17653" y="25400"/>
                      <a:pt x="15113" y="26162"/>
                      <a:pt x="12192" y="26162"/>
                    </a:cubicBezTo>
                    <a:cubicBezTo>
                      <a:pt x="9779" y="26162"/>
                      <a:pt x="7620" y="25654"/>
                      <a:pt x="5842" y="24511"/>
                    </a:cubicBezTo>
                    <a:cubicBezTo>
                      <a:pt x="4064" y="23368"/>
                      <a:pt x="2540" y="21844"/>
                      <a:pt x="1524" y="19939"/>
                    </a:cubicBezTo>
                    <a:cubicBezTo>
                      <a:pt x="508" y="18034"/>
                      <a:pt x="0" y="15748"/>
                      <a:pt x="0" y="13081"/>
                    </a:cubicBezTo>
                    <a:cubicBezTo>
                      <a:pt x="0" y="10414"/>
                      <a:pt x="508" y="8255"/>
                      <a:pt x="1524" y="6223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155447" y="309243"/>
                <a:ext cx="10160" cy="61722"/>
              </a:xfrm>
              <a:custGeom>
                <a:avLst/>
                <a:gdLst/>
                <a:ahLst/>
                <a:cxnLst/>
                <a:rect l="l" t="t" r="r" b="b"/>
                <a:pathLst>
                  <a:path w="10160" h="61722">
                    <a:moveTo>
                      <a:pt x="8001" y="61721"/>
                    </a:moveTo>
                    <a:lnTo>
                      <a:pt x="2794" y="61721"/>
                    </a:lnTo>
                    <a:lnTo>
                      <a:pt x="2794" y="36448"/>
                    </a:lnTo>
                    <a:lnTo>
                      <a:pt x="8001" y="36448"/>
                    </a:lnTo>
                    <a:close/>
                    <a:moveTo>
                      <a:pt x="10160" y="4445"/>
                    </a:moveTo>
                    <a:lnTo>
                      <a:pt x="0" y="9398"/>
                    </a:lnTo>
                    <a:lnTo>
                      <a:pt x="0" y="5588"/>
                    </a:lnTo>
                    <a:lnTo>
                      <a:pt x="1016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69925" y="345183"/>
                <a:ext cx="25781" cy="37719"/>
              </a:xfrm>
              <a:custGeom>
                <a:avLst/>
                <a:gdLst/>
                <a:ahLst/>
                <a:cxnLst/>
                <a:rect l="l" t="t" r="r" b="b"/>
                <a:pathLst>
                  <a:path w="25781" h="37719">
                    <a:moveTo>
                      <a:pt x="19431" y="8509"/>
                    </a:moveTo>
                    <a:cubicBezTo>
                      <a:pt x="18669" y="7239"/>
                      <a:pt x="17780" y="6350"/>
                      <a:pt x="16637" y="5588"/>
                    </a:cubicBezTo>
                    <a:cubicBezTo>
                      <a:pt x="15494" y="4826"/>
                      <a:pt x="14224" y="4572"/>
                      <a:pt x="12827" y="4572"/>
                    </a:cubicBezTo>
                    <a:cubicBezTo>
                      <a:pt x="11430" y="4572"/>
                      <a:pt x="10287" y="4953"/>
                      <a:pt x="9144" y="5588"/>
                    </a:cubicBezTo>
                    <a:cubicBezTo>
                      <a:pt x="8001" y="6223"/>
                      <a:pt x="6985" y="7239"/>
                      <a:pt x="6350" y="8509"/>
                    </a:cubicBezTo>
                    <a:cubicBezTo>
                      <a:pt x="5715" y="9779"/>
                      <a:pt x="5334" y="11303"/>
                      <a:pt x="5334" y="13081"/>
                    </a:cubicBezTo>
                    <a:cubicBezTo>
                      <a:pt x="5334" y="14859"/>
                      <a:pt x="5715" y="16383"/>
                      <a:pt x="6350" y="17653"/>
                    </a:cubicBezTo>
                    <a:cubicBezTo>
                      <a:pt x="6985" y="18923"/>
                      <a:pt x="8001" y="19939"/>
                      <a:pt x="9144" y="20574"/>
                    </a:cubicBezTo>
                    <a:cubicBezTo>
                      <a:pt x="10287" y="21209"/>
                      <a:pt x="11557" y="21590"/>
                      <a:pt x="12827" y="21590"/>
                    </a:cubicBezTo>
                    <a:cubicBezTo>
                      <a:pt x="14097" y="21590"/>
                      <a:pt x="15494" y="21209"/>
                      <a:pt x="16637" y="20574"/>
                    </a:cubicBezTo>
                    <a:cubicBezTo>
                      <a:pt x="17780" y="19939"/>
                      <a:pt x="18796" y="18923"/>
                      <a:pt x="19431" y="17526"/>
                    </a:cubicBezTo>
                    <a:cubicBezTo>
                      <a:pt x="20066" y="16129"/>
                      <a:pt x="20574" y="14732"/>
                      <a:pt x="20574" y="12954"/>
                    </a:cubicBezTo>
                    <a:cubicBezTo>
                      <a:pt x="20574" y="11176"/>
                      <a:pt x="20193" y="9652"/>
                      <a:pt x="19431" y="8382"/>
                    </a:cubicBezTo>
                    <a:moveTo>
                      <a:pt x="8763" y="1143"/>
                    </a:moveTo>
                    <a:cubicBezTo>
                      <a:pt x="10287" y="381"/>
                      <a:pt x="12065" y="0"/>
                      <a:pt x="13970" y="0"/>
                    </a:cubicBezTo>
                    <a:cubicBezTo>
                      <a:pt x="16129" y="0"/>
                      <a:pt x="18161" y="508"/>
                      <a:pt x="19939" y="1651"/>
                    </a:cubicBezTo>
                    <a:cubicBezTo>
                      <a:pt x="21717" y="2794"/>
                      <a:pt x="23114" y="4191"/>
                      <a:pt x="24257" y="6223"/>
                    </a:cubicBezTo>
                    <a:cubicBezTo>
                      <a:pt x="25400" y="8255"/>
                      <a:pt x="25781" y="10414"/>
                      <a:pt x="25781" y="12954"/>
                    </a:cubicBezTo>
                    <a:cubicBezTo>
                      <a:pt x="25781" y="15494"/>
                      <a:pt x="25273" y="17780"/>
                      <a:pt x="24257" y="19812"/>
                    </a:cubicBezTo>
                    <a:cubicBezTo>
                      <a:pt x="23241" y="21844"/>
                      <a:pt x="21844" y="23368"/>
                      <a:pt x="19939" y="24511"/>
                    </a:cubicBezTo>
                    <a:cubicBezTo>
                      <a:pt x="18034" y="25654"/>
                      <a:pt x="16129" y="26162"/>
                      <a:pt x="13970" y="26162"/>
                    </a:cubicBezTo>
                    <a:cubicBezTo>
                      <a:pt x="12065" y="26162"/>
                      <a:pt x="10414" y="25781"/>
                      <a:pt x="8890" y="25019"/>
                    </a:cubicBezTo>
                    <a:cubicBezTo>
                      <a:pt x="7366" y="24257"/>
                      <a:pt x="6223" y="23241"/>
                      <a:pt x="5207" y="22098"/>
                    </a:cubicBezTo>
                    <a:lnTo>
                      <a:pt x="5207" y="37719"/>
                    </a:lnTo>
                    <a:lnTo>
                      <a:pt x="0" y="37719"/>
                    </a:lnTo>
                    <a:lnTo>
                      <a:pt x="0" y="508"/>
                    </a:lnTo>
                    <a:lnTo>
                      <a:pt x="5207" y="508"/>
                    </a:lnTo>
                    <a:lnTo>
                      <a:pt x="5207" y="4191"/>
                    </a:lnTo>
                    <a:cubicBezTo>
                      <a:pt x="6096" y="3048"/>
                      <a:pt x="7239" y="2032"/>
                      <a:pt x="8763" y="1270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200405" y="345691"/>
                <a:ext cx="2298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22987" h="25527">
                    <a:moveTo>
                      <a:pt x="22987" y="0"/>
                    </a:moveTo>
                    <a:lnTo>
                      <a:pt x="22987" y="25146"/>
                    </a:lnTo>
                    <a:lnTo>
                      <a:pt x="17780" y="25146"/>
                    </a:lnTo>
                    <a:lnTo>
                      <a:pt x="17780" y="22225"/>
                    </a:lnTo>
                    <a:cubicBezTo>
                      <a:pt x="16891" y="23241"/>
                      <a:pt x="15875" y="24130"/>
                      <a:pt x="14605" y="24638"/>
                    </a:cubicBezTo>
                    <a:cubicBezTo>
                      <a:pt x="13335" y="25146"/>
                      <a:pt x="11811" y="25527"/>
                      <a:pt x="10414" y="25527"/>
                    </a:cubicBezTo>
                    <a:cubicBezTo>
                      <a:pt x="8382" y="25527"/>
                      <a:pt x="6604" y="25146"/>
                      <a:pt x="5080" y="24257"/>
                    </a:cubicBezTo>
                    <a:cubicBezTo>
                      <a:pt x="3556" y="23368"/>
                      <a:pt x="2286" y="22225"/>
                      <a:pt x="1397" y="20574"/>
                    </a:cubicBezTo>
                    <a:cubicBezTo>
                      <a:pt x="508" y="18923"/>
                      <a:pt x="0" y="17018"/>
                      <a:pt x="0" y="14732"/>
                    </a:cubicBezTo>
                    <a:lnTo>
                      <a:pt x="0" y="0"/>
                    </a:lnTo>
                    <a:lnTo>
                      <a:pt x="5207" y="0"/>
                    </a:lnTo>
                    <a:lnTo>
                      <a:pt x="5207" y="14097"/>
                    </a:lnTo>
                    <a:cubicBezTo>
                      <a:pt x="5207" y="16383"/>
                      <a:pt x="5715" y="18034"/>
                      <a:pt x="6858" y="19304"/>
                    </a:cubicBezTo>
                    <a:cubicBezTo>
                      <a:pt x="8001" y="20574"/>
                      <a:pt x="9525" y="21082"/>
                      <a:pt x="11430" y="21082"/>
                    </a:cubicBezTo>
                    <a:cubicBezTo>
                      <a:pt x="13335" y="21082"/>
                      <a:pt x="14986" y="20447"/>
                      <a:pt x="16002" y="19304"/>
                    </a:cubicBezTo>
                    <a:cubicBezTo>
                      <a:pt x="17018" y="18161"/>
                      <a:pt x="17780" y="16383"/>
                      <a:pt x="17780" y="14097"/>
                    </a:cubicBezTo>
                    <a:lnTo>
                      <a:pt x="1778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229742" y="337055"/>
                <a:ext cx="5207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33909">
                    <a:moveTo>
                      <a:pt x="5207" y="33909"/>
                    </a:moveTo>
                    <a:lnTo>
                      <a:pt x="0" y="33909"/>
                    </a:lnTo>
                    <a:lnTo>
                      <a:pt x="0" y="0"/>
                    </a:lnTo>
                    <a:lnTo>
                      <a:pt x="520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239648" y="345310"/>
                <a:ext cx="25908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25908" h="26035">
                    <a:moveTo>
                      <a:pt x="19685" y="8509"/>
                    </a:moveTo>
                    <a:cubicBezTo>
                      <a:pt x="18923" y="7239"/>
                      <a:pt x="18034" y="6223"/>
                      <a:pt x="16891" y="5588"/>
                    </a:cubicBezTo>
                    <a:cubicBezTo>
                      <a:pt x="15748" y="4953"/>
                      <a:pt x="14478" y="4572"/>
                      <a:pt x="13081" y="4572"/>
                    </a:cubicBezTo>
                    <a:cubicBezTo>
                      <a:pt x="11684" y="4572"/>
                      <a:pt x="10541" y="4953"/>
                      <a:pt x="9398" y="5588"/>
                    </a:cubicBezTo>
                    <a:cubicBezTo>
                      <a:pt x="8255" y="6223"/>
                      <a:pt x="7366" y="7239"/>
                      <a:pt x="6604" y="8509"/>
                    </a:cubicBezTo>
                    <a:cubicBezTo>
                      <a:pt x="5842" y="9779"/>
                      <a:pt x="5588" y="11303"/>
                      <a:pt x="5588" y="12954"/>
                    </a:cubicBezTo>
                    <a:cubicBezTo>
                      <a:pt x="5588" y="14605"/>
                      <a:pt x="5969" y="16256"/>
                      <a:pt x="6604" y="17526"/>
                    </a:cubicBezTo>
                    <a:cubicBezTo>
                      <a:pt x="7239" y="18796"/>
                      <a:pt x="8255" y="19812"/>
                      <a:pt x="9398" y="20574"/>
                    </a:cubicBezTo>
                    <a:cubicBezTo>
                      <a:pt x="10541" y="21336"/>
                      <a:pt x="11811" y="21590"/>
                      <a:pt x="13081" y="21590"/>
                    </a:cubicBezTo>
                    <a:cubicBezTo>
                      <a:pt x="14351" y="21590"/>
                      <a:pt x="15621" y="21209"/>
                      <a:pt x="16891" y="20574"/>
                    </a:cubicBezTo>
                    <a:cubicBezTo>
                      <a:pt x="18161" y="19939"/>
                      <a:pt x="18923" y="18923"/>
                      <a:pt x="19685" y="17653"/>
                    </a:cubicBezTo>
                    <a:cubicBezTo>
                      <a:pt x="20447" y="16383"/>
                      <a:pt x="20828" y="14859"/>
                      <a:pt x="20828" y="13081"/>
                    </a:cubicBezTo>
                    <a:cubicBezTo>
                      <a:pt x="20828" y="11303"/>
                      <a:pt x="20447" y="9779"/>
                      <a:pt x="19685" y="8509"/>
                    </a:cubicBezTo>
                    <a:moveTo>
                      <a:pt x="1651" y="6223"/>
                    </a:moveTo>
                    <a:cubicBezTo>
                      <a:pt x="2667" y="4318"/>
                      <a:pt x="4191" y="2794"/>
                      <a:pt x="5969" y="1651"/>
                    </a:cubicBezTo>
                    <a:cubicBezTo>
                      <a:pt x="7747" y="508"/>
                      <a:pt x="9779" y="0"/>
                      <a:pt x="11938" y="0"/>
                    </a:cubicBezTo>
                    <a:cubicBezTo>
                      <a:pt x="13970" y="0"/>
                      <a:pt x="15621" y="381"/>
                      <a:pt x="17145" y="1143"/>
                    </a:cubicBezTo>
                    <a:cubicBezTo>
                      <a:pt x="18669" y="1905"/>
                      <a:pt x="19812" y="2921"/>
                      <a:pt x="20701" y="4064"/>
                    </a:cubicBezTo>
                    <a:lnTo>
                      <a:pt x="20701" y="381"/>
                    </a:lnTo>
                    <a:lnTo>
                      <a:pt x="25908" y="381"/>
                    </a:lnTo>
                    <a:lnTo>
                      <a:pt x="25908" y="25654"/>
                    </a:lnTo>
                    <a:lnTo>
                      <a:pt x="20701" y="25654"/>
                    </a:lnTo>
                    <a:lnTo>
                      <a:pt x="20701" y="21844"/>
                    </a:lnTo>
                    <a:cubicBezTo>
                      <a:pt x="19812" y="22987"/>
                      <a:pt x="18542" y="24003"/>
                      <a:pt x="17018" y="24892"/>
                    </a:cubicBezTo>
                    <a:cubicBezTo>
                      <a:pt x="15494" y="25781"/>
                      <a:pt x="13716" y="26035"/>
                      <a:pt x="11811" y="26035"/>
                    </a:cubicBezTo>
                    <a:cubicBezTo>
                      <a:pt x="9652" y="26035"/>
                      <a:pt x="7620" y="25527"/>
                      <a:pt x="5842" y="24384"/>
                    </a:cubicBezTo>
                    <a:cubicBezTo>
                      <a:pt x="4064" y="23241"/>
                      <a:pt x="2667" y="21717"/>
                      <a:pt x="1524" y="19685"/>
                    </a:cubicBezTo>
                    <a:cubicBezTo>
                      <a:pt x="381" y="17653"/>
                      <a:pt x="0" y="15494"/>
                      <a:pt x="0" y="12827"/>
                    </a:cubicBezTo>
                    <a:cubicBezTo>
                      <a:pt x="0" y="10160"/>
                      <a:pt x="508" y="8001"/>
                      <a:pt x="1524" y="6096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270763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67437" y="63500"/>
                <a:ext cx="219201" cy="219327"/>
              </a:xfrm>
              <a:custGeom>
                <a:avLst/>
                <a:gdLst/>
                <a:ahLst/>
                <a:cxnLst/>
                <a:rect l="l" t="t" r="r" b="b"/>
                <a:pathLst>
                  <a:path w="219201" h="219327">
                    <a:moveTo>
                      <a:pt x="109600" y="0"/>
                    </a:moveTo>
                    <a:lnTo>
                      <a:pt x="4826" y="0"/>
                    </a:lnTo>
                    <a:cubicBezTo>
                      <a:pt x="2159" y="0"/>
                      <a:pt x="0" y="2158"/>
                      <a:pt x="0" y="4825"/>
                    </a:cubicBezTo>
                    <a:lnTo>
                      <a:pt x="0" y="66674"/>
                    </a:lnTo>
                    <a:cubicBezTo>
                      <a:pt x="0" y="69976"/>
                      <a:pt x="1397" y="73278"/>
                      <a:pt x="3810" y="75564"/>
                    </a:cubicBezTo>
                    <a:cubicBezTo>
                      <a:pt x="10795" y="82168"/>
                      <a:pt x="24892" y="96011"/>
                      <a:pt x="31496" y="102361"/>
                    </a:cubicBezTo>
                    <a:cubicBezTo>
                      <a:pt x="33401" y="104266"/>
                      <a:pt x="36448" y="104266"/>
                      <a:pt x="38353" y="102361"/>
                    </a:cubicBezTo>
                    <a:lnTo>
                      <a:pt x="61467" y="79247"/>
                    </a:lnTo>
                    <a:cubicBezTo>
                      <a:pt x="88137" y="52577"/>
                      <a:pt x="131317" y="52577"/>
                      <a:pt x="157987" y="79247"/>
                    </a:cubicBezTo>
                    <a:lnTo>
                      <a:pt x="184911" y="106171"/>
                    </a:lnTo>
                    <a:cubicBezTo>
                      <a:pt x="186816" y="108076"/>
                      <a:pt x="186816" y="111124"/>
                      <a:pt x="184911" y="113029"/>
                    </a:cubicBezTo>
                    <a:lnTo>
                      <a:pt x="157987" y="139952"/>
                    </a:lnTo>
                    <a:cubicBezTo>
                      <a:pt x="131317" y="166622"/>
                      <a:pt x="88137" y="166622"/>
                      <a:pt x="61467" y="139952"/>
                    </a:cubicBezTo>
                    <a:lnTo>
                      <a:pt x="38353" y="116966"/>
                    </a:lnTo>
                    <a:cubicBezTo>
                      <a:pt x="36448" y="115061"/>
                      <a:pt x="33401" y="115061"/>
                      <a:pt x="31496" y="116966"/>
                    </a:cubicBezTo>
                    <a:cubicBezTo>
                      <a:pt x="25273" y="123189"/>
                      <a:pt x="11938" y="136142"/>
                      <a:pt x="4699" y="143000"/>
                    </a:cubicBezTo>
                    <a:cubicBezTo>
                      <a:pt x="1651" y="145794"/>
                      <a:pt x="0" y="149731"/>
                      <a:pt x="0" y="153922"/>
                    </a:cubicBezTo>
                    <a:lnTo>
                      <a:pt x="0" y="214501"/>
                    </a:lnTo>
                    <a:cubicBezTo>
                      <a:pt x="0" y="217168"/>
                      <a:pt x="2159" y="219327"/>
                      <a:pt x="4826" y="219327"/>
                    </a:cubicBezTo>
                    <a:lnTo>
                      <a:pt x="109600" y="219327"/>
                    </a:lnTo>
                    <a:cubicBezTo>
                      <a:pt x="170179" y="219327"/>
                      <a:pt x="219201" y="170305"/>
                      <a:pt x="219201" y="109727"/>
                    </a:cubicBezTo>
                    <a:cubicBezTo>
                      <a:pt x="219201" y="49148"/>
                      <a:pt x="170179" y="0"/>
                      <a:pt x="109600" y="0"/>
                    </a:cubicBezTo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25" name="Freeform 25"/>
            <p:cNvSpPr/>
            <p:nvPr/>
          </p:nvSpPr>
          <p:spPr>
            <a:xfrm>
              <a:off x="0" y="0"/>
              <a:ext cx="528776" cy="727835"/>
            </a:xfrm>
            <a:custGeom>
              <a:avLst/>
              <a:gdLst/>
              <a:ahLst/>
              <a:cxnLst/>
              <a:rect l="l" t="t" r="r" b="b"/>
              <a:pathLst>
                <a:path w="528776" h="727835">
                  <a:moveTo>
                    <a:pt x="0" y="0"/>
                  </a:moveTo>
                  <a:lnTo>
                    <a:pt x="528776" y="0"/>
                  </a:lnTo>
                  <a:lnTo>
                    <a:pt x="528776" y="727835"/>
                  </a:lnTo>
                  <a:lnTo>
                    <a:pt x="0" y="72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7517" r="-17045" b="-12395"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>
              <a:off x="2915095" y="228529"/>
              <a:ext cx="407700" cy="407700"/>
            </a:xfrm>
            <a:custGeom>
              <a:avLst/>
              <a:gdLst/>
              <a:ahLst/>
              <a:cxnLst/>
              <a:rect l="l" t="t" r="r" b="b"/>
              <a:pathLst>
                <a:path w="407700" h="407700">
                  <a:moveTo>
                    <a:pt x="0" y="0"/>
                  </a:moveTo>
                  <a:lnTo>
                    <a:pt x="407700" y="0"/>
                  </a:lnTo>
                  <a:lnTo>
                    <a:pt x="407700" y="407701"/>
                  </a:lnTo>
                  <a:lnTo>
                    <a:pt x="0" y="407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8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519143"/>
            <a:ext cx="16230600" cy="148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23"/>
              </a:lnSpc>
            </a:pPr>
            <a:r>
              <a:rPr lang="en-US" sz="12160">
                <a:solidFill>
                  <a:srgbClr val="914191"/>
                </a:solidFill>
                <a:latin typeface="Lora"/>
                <a:ea typeface="Lora"/>
                <a:cs typeface="Lora"/>
                <a:sym typeface="Lora"/>
              </a:rPr>
              <a:t>SUBTÍTULO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982662"/>
            <a:ext cx="16428116" cy="722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59"/>
              </a:lnSpc>
            </a:pPr>
            <a:r>
              <a:rPr lang="en-US" sz="3999">
                <a:solidFill>
                  <a:srgbClr val="914191"/>
                </a:solidFill>
                <a:latin typeface="Poppins"/>
                <a:ea typeface="Poppins"/>
                <a:cs typeface="Poppins"/>
                <a:sym typeface="Poppins"/>
              </a:rPr>
              <a:t>CONTEÚDO AQUI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75537" y="-3360264"/>
            <a:ext cx="12897830" cy="18252383"/>
            <a:chOff x="0" y="0"/>
            <a:chExt cx="2682240" cy="379577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82240" cy="3795776"/>
            </a:xfrm>
            <a:custGeom>
              <a:avLst/>
              <a:gdLst/>
              <a:ahLst/>
              <a:cxnLst/>
              <a:rect l="l" t="t" r="r" b="b"/>
              <a:pathLst>
                <a:path w="2682240" h="3795776">
                  <a:moveTo>
                    <a:pt x="0" y="0"/>
                  </a:moveTo>
                  <a:lnTo>
                    <a:pt x="2682240" y="0"/>
                  </a:lnTo>
                  <a:lnTo>
                    <a:pt x="2682240" y="3795776"/>
                  </a:lnTo>
                  <a:lnTo>
                    <a:pt x="0" y="3795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6000"/>
              </a:blip>
              <a:stretch>
                <a:fillRect t="-107" r="-303" b="-107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547239" y="470184"/>
            <a:ext cx="2537312" cy="1184692"/>
            <a:chOff x="0" y="0"/>
            <a:chExt cx="3383083" cy="157959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332236"/>
              <a:ext cx="3383083" cy="394861"/>
              <a:chOff x="0" y="0"/>
              <a:chExt cx="909659" cy="10617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909710" cy="106172"/>
              </a:xfrm>
              <a:custGeom>
                <a:avLst/>
                <a:gdLst/>
                <a:ahLst/>
                <a:cxnLst/>
                <a:rect l="l" t="t" r="r" b="b"/>
                <a:pathLst>
                  <a:path w="909710" h="106172">
                    <a:moveTo>
                      <a:pt x="227330" y="8128"/>
                    </a:moveTo>
                    <a:cubicBezTo>
                      <a:pt x="231874" y="8128"/>
                      <a:pt x="235769" y="8636"/>
                      <a:pt x="238885" y="9525"/>
                    </a:cubicBezTo>
                    <a:cubicBezTo>
                      <a:pt x="242001" y="10414"/>
                      <a:pt x="244598" y="11811"/>
                      <a:pt x="246415" y="13589"/>
                    </a:cubicBezTo>
                    <a:cubicBezTo>
                      <a:pt x="248233" y="15367"/>
                      <a:pt x="249401" y="17653"/>
                      <a:pt x="249921" y="20447"/>
                    </a:cubicBezTo>
                    <a:cubicBezTo>
                      <a:pt x="250440" y="23241"/>
                      <a:pt x="250440" y="26416"/>
                      <a:pt x="249791" y="30099"/>
                    </a:cubicBezTo>
                    <a:cubicBezTo>
                      <a:pt x="248752" y="35560"/>
                      <a:pt x="246805" y="40005"/>
                      <a:pt x="243819" y="43434"/>
                    </a:cubicBezTo>
                    <a:cubicBezTo>
                      <a:pt x="240833" y="46863"/>
                      <a:pt x="237197" y="49276"/>
                      <a:pt x="232783" y="50800"/>
                    </a:cubicBezTo>
                    <a:cubicBezTo>
                      <a:pt x="228369" y="52324"/>
                      <a:pt x="223565" y="53213"/>
                      <a:pt x="218113" y="53467"/>
                    </a:cubicBezTo>
                    <a:cubicBezTo>
                      <a:pt x="217204" y="53467"/>
                      <a:pt x="216425" y="53594"/>
                      <a:pt x="215646" y="53594"/>
                    </a:cubicBezTo>
                    <a:cubicBezTo>
                      <a:pt x="214867" y="53594"/>
                      <a:pt x="214088" y="53594"/>
                      <a:pt x="213439" y="53467"/>
                    </a:cubicBezTo>
                    <a:cubicBezTo>
                      <a:pt x="212011" y="53340"/>
                      <a:pt x="210582" y="53340"/>
                      <a:pt x="209025" y="53213"/>
                    </a:cubicBezTo>
                    <a:lnTo>
                      <a:pt x="214088" y="25527"/>
                    </a:lnTo>
                    <a:cubicBezTo>
                      <a:pt x="214737" y="22098"/>
                      <a:pt x="215386" y="19050"/>
                      <a:pt x="215905" y="16510"/>
                    </a:cubicBezTo>
                    <a:cubicBezTo>
                      <a:pt x="216425" y="13970"/>
                      <a:pt x="217723" y="11938"/>
                      <a:pt x="219411" y="10541"/>
                    </a:cubicBezTo>
                    <a:cubicBezTo>
                      <a:pt x="221099" y="9144"/>
                      <a:pt x="223825" y="8382"/>
                      <a:pt x="227460" y="8382"/>
                    </a:cubicBezTo>
                    <a:close/>
                    <a:moveTo>
                      <a:pt x="49854" y="8128"/>
                    </a:moveTo>
                    <a:cubicBezTo>
                      <a:pt x="54398" y="8128"/>
                      <a:pt x="58423" y="8636"/>
                      <a:pt x="62058" y="9525"/>
                    </a:cubicBezTo>
                    <a:cubicBezTo>
                      <a:pt x="65693" y="10414"/>
                      <a:pt x="68550" y="11938"/>
                      <a:pt x="70887" y="13843"/>
                    </a:cubicBezTo>
                    <a:cubicBezTo>
                      <a:pt x="73224" y="15748"/>
                      <a:pt x="74911" y="18415"/>
                      <a:pt x="75820" y="21590"/>
                    </a:cubicBezTo>
                    <a:cubicBezTo>
                      <a:pt x="76729" y="24765"/>
                      <a:pt x="76729" y="28702"/>
                      <a:pt x="75950" y="33274"/>
                    </a:cubicBezTo>
                    <a:cubicBezTo>
                      <a:pt x="74911" y="38862"/>
                      <a:pt x="72704" y="43688"/>
                      <a:pt x="69199" y="47752"/>
                    </a:cubicBezTo>
                    <a:cubicBezTo>
                      <a:pt x="65693" y="51816"/>
                      <a:pt x="61409" y="54864"/>
                      <a:pt x="56476" y="57023"/>
                    </a:cubicBezTo>
                    <a:cubicBezTo>
                      <a:pt x="51542" y="59182"/>
                      <a:pt x="46089" y="60325"/>
                      <a:pt x="40507" y="60325"/>
                    </a:cubicBezTo>
                    <a:cubicBezTo>
                      <a:pt x="38689" y="60325"/>
                      <a:pt x="37001" y="60325"/>
                      <a:pt x="35703" y="60198"/>
                    </a:cubicBezTo>
                    <a:cubicBezTo>
                      <a:pt x="34405" y="60071"/>
                      <a:pt x="32847" y="60071"/>
                      <a:pt x="31029" y="59817"/>
                    </a:cubicBezTo>
                    <a:lnTo>
                      <a:pt x="37261" y="25273"/>
                    </a:lnTo>
                    <a:cubicBezTo>
                      <a:pt x="37910" y="21844"/>
                      <a:pt x="38559" y="18796"/>
                      <a:pt x="39079" y="16256"/>
                    </a:cubicBezTo>
                    <a:cubicBezTo>
                      <a:pt x="39598" y="13716"/>
                      <a:pt x="40766" y="11684"/>
                      <a:pt x="42324" y="10287"/>
                    </a:cubicBezTo>
                    <a:cubicBezTo>
                      <a:pt x="43882" y="8890"/>
                      <a:pt x="46479" y="8128"/>
                      <a:pt x="49854" y="8128"/>
                    </a:cubicBezTo>
                    <a:close/>
                    <a:moveTo>
                      <a:pt x="774689" y="25527"/>
                    </a:moveTo>
                    <a:cubicBezTo>
                      <a:pt x="774689" y="28194"/>
                      <a:pt x="774819" y="31369"/>
                      <a:pt x="775208" y="34798"/>
                    </a:cubicBezTo>
                    <a:cubicBezTo>
                      <a:pt x="775598" y="38227"/>
                      <a:pt x="776117" y="41783"/>
                      <a:pt x="776766" y="45212"/>
                    </a:cubicBezTo>
                    <a:lnTo>
                      <a:pt x="780272" y="63246"/>
                    </a:lnTo>
                    <a:lnTo>
                      <a:pt x="755604" y="63246"/>
                    </a:lnTo>
                    <a:lnTo>
                      <a:pt x="765601" y="44450"/>
                    </a:lnTo>
                    <a:cubicBezTo>
                      <a:pt x="768068" y="39878"/>
                      <a:pt x="770015" y="36068"/>
                      <a:pt x="771443" y="32766"/>
                    </a:cubicBezTo>
                    <a:cubicBezTo>
                      <a:pt x="772872" y="29464"/>
                      <a:pt x="773910" y="27051"/>
                      <a:pt x="774559" y="25400"/>
                    </a:cubicBezTo>
                    <a:close/>
                    <a:moveTo>
                      <a:pt x="134503" y="20955"/>
                    </a:moveTo>
                    <a:cubicBezTo>
                      <a:pt x="135022" y="24003"/>
                      <a:pt x="135671" y="26924"/>
                      <a:pt x="136191" y="29845"/>
                    </a:cubicBezTo>
                    <a:cubicBezTo>
                      <a:pt x="136710" y="32766"/>
                      <a:pt x="137359" y="35687"/>
                      <a:pt x="137878" y="38735"/>
                    </a:cubicBezTo>
                    <a:lnTo>
                      <a:pt x="143331" y="66294"/>
                    </a:lnTo>
                    <a:lnTo>
                      <a:pt x="109316" y="66294"/>
                    </a:lnTo>
                    <a:lnTo>
                      <a:pt x="125155" y="37465"/>
                    </a:lnTo>
                    <a:cubicBezTo>
                      <a:pt x="126713" y="34671"/>
                      <a:pt x="128271" y="31877"/>
                      <a:pt x="129829" y="29210"/>
                    </a:cubicBezTo>
                    <a:cubicBezTo>
                      <a:pt x="131387" y="26543"/>
                      <a:pt x="132815" y="23876"/>
                      <a:pt x="134373" y="21082"/>
                    </a:cubicBezTo>
                    <a:close/>
                    <a:moveTo>
                      <a:pt x="326779" y="21082"/>
                    </a:moveTo>
                    <a:cubicBezTo>
                      <a:pt x="327299" y="24130"/>
                      <a:pt x="327948" y="27051"/>
                      <a:pt x="328467" y="29972"/>
                    </a:cubicBezTo>
                    <a:cubicBezTo>
                      <a:pt x="328986" y="32893"/>
                      <a:pt x="329636" y="35814"/>
                      <a:pt x="330155" y="38862"/>
                    </a:cubicBezTo>
                    <a:lnTo>
                      <a:pt x="335608" y="66421"/>
                    </a:lnTo>
                    <a:lnTo>
                      <a:pt x="301852" y="66421"/>
                    </a:lnTo>
                    <a:lnTo>
                      <a:pt x="317562" y="37338"/>
                    </a:lnTo>
                    <a:cubicBezTo>
                      <a:pt x="319119" y="34544"/>
                      <a:pt x="320677" y="31750"/>
                      <a:pt x="322235" y="29083"/>
                    </a:cubicBezTo>
                    <a:cubicBezTo>
                      <a:pt x="323793" y="26416"/>
                      <a:pt x="325221" y="23749"/>
                      <a:pt x="326779" y="20955"/>
                    </a:cubicBezTo>
                    <a:close/>
                    <a:moveTo>
                      <a:pt x="673293" y="12319"/>
                    </a:moveTo>
                    <a:cubicBezTo>
                      <a:pt x="673682" y="12319"/>
                      <a:pt x="674072" y="12319"/>
                      <a:pt x="674331" y="12319"/>
                    </a:cubicBezTo>
                    <a:cubicBezTo>
                      <a:pt x="681212" y="12446"/>
                      <a:pt x="686795" y="14097"/>
                      <a:pt x="691209" y="17272"/>
                    </a:cubicBezTo>
                    <a:cubicBezTo>
                      <a:pt x="695623" y="20447"/>
                      <a:pt x="698609" y="25019"/>
                      <a:pt x="700297" y="31242"/>
                    </a:cubicBezTo>
                    <a:cubicBezTo>
                      <a:pt x="701985" y="37465"/>
                      <a:pt x="701855" y="45593"/>
                      <a:pt x="700038" y="55372"/>
                    </a:cubicBezTo>
                    <a:cubicBezTo>
                      <a:pt x="699129" y="60198"/>
                      <a:pt x="697701" y="64897"/>
                      <a:pt x="695753" y="69342"/>
                    </a:cubicBezTo>
                    <a:cubicBezTo>
                      <a:pt x="693806" y="73787"/>
                      <a:pt x="691209" y="77978"/>
                      <a:pt x="687963" y="81534"/>
                    </a:cubicBezTo>
                    <a:cubicBezTo>
                      <a:pt x="684718" y="85090"/>
                      <a:pt x="681083" y="88011"/>
                      <a:pt x="676798" y="90170"/>
                    </a:cubicBezTo>
                    <a:cubicBezTo>
                      <a:pt x="672514" y="92329"/>
                      <a:pt x="667710" y="93345"/>
                      <a:pt x="662257" y="93345"/>
                    </a:cubicBezTo>
                    <a:cubicBezTo>
                      <a:pt x="661089" y="93345"/>
                      <a:pt x="659531" y="93345"/>
                      <a:pt x="657713" y="93218"/>
                    </a:cubicBezTo>
                    <a:cubicBezTo>
                      <a:pt x="655896" y="93091"/>
                      <a:pt x="654078" y="93091"/>
                      <a:pt x="652390" y="93091"/>
                    </a:cubicBezTo>
                    <a:cubicBezTo>
                      <a:pt x="651871" y="93091"/>
                      <a:pt x="651222" y="93091"/>
                      <a:pt x="650832" y="93091"/>
                    </a:cubicBezTo>
                    <a:cubicBezTo>
                      <a:pt x="649924" y="93091"/>
                      <a:pt x="649015" y="93091"/>
                      <a:pt x="648366" y="93218"/>
                    </a:cubicBezTo>
                    <a:cubicBezTo>
                      <a:pt x="648755" y="91948"/>
                      <a:pt x="649274" y="90170"/>
                      <a:pt x="649794" y="87757"/>
                    </a:cubicBezTo>
                    <a:cubicBezTo>
                      <a:pt x="650313" y="85344"/>
                      <a:pt x="650832" y="82804"/>
                      <a:pt x="651352" y="80264"/>
                    </a:cubicBezTo>
                    <a:lnTo>
                      <a:pt x="661348" y="24638"/>
                    </a:lnTo>
                    <a:cubicBezTo>
                      <a:pt x="661998" y="20828"/>
                      <a:pt x="662906" y="18161"/>
                      <a:pt x="664075" y="16383"/>
                    </a:cubicBezTo>
                    <a:cubicBezTo>
                      <a:pt x="665243" y="14605"/>
                      <a:pt x="666542" y="13462"/>
                      <a:pt x="668359" y="12954"/>
                    </a:cubicBezTo>
                    <a:cubicBezTo>
                      <a:pt x="669787" y="12573"/>
                      <a:pt x="671475" y="12319"/>
                      <a:pt x="673423" y="12319"/>
                    </a:cubicBezTo>
                    <a:close/>
                    <a:moveTo>
                      <a:pt x="568521" y="10922"/>
                    </a:moveTo>
                    <a:cubicBezTo>
                      <a:pt x="573325" y="10922"/>
                      <a:pt x="577349" y="11938"/>
                      <a:pt x="580725" y="13970"/>
                    </a:cubicBezTo>
                    <a:cubicBezTo>
                      <a:pt x="584100" y="16129"/>
                      <a:pt x="586697" y="19177"/>
                      <a:pt x="588385" y="23241"/>
                    </a:cubicBezTo>
                    <a:cubicBezTo>
                      <a:pt x="590072" y="27305"/>
                      <a:pt x="591111" y="32004"/>
                      <a:pt x="591241" y="37465"/>
                    </a:cubicBezTo>
                    <a:cubicBezTo>
                      <a:pt x="591371" y="42926"/>
                      <a:pt x="590981" y="49022"/>
                      <a:pt x="589683" y="55626"/>
                    </a:cubicBezTo>
                    <a:cubicBezTo>
                      <a:pt x="588904" y="60071"/>
                      <a:pt x="587606" y="64643"/>
                      <a:pt x="585918" y="69215"/>
                    </a:cubicBezTo>
                    <a:cubicBezTo>
                      <a:pt x="584230" y="73787"/>
                      <a:pt x="581893" y="78232"/>
                      <a:pt x="579167" y="82169"/>
                    </a:cubicBezTo>
                    <a:cubicBezTo>
                      <a:pt x="576440" y="86106"/>
                      <a:pt x="573065" y="89281"/>
                      <a:pt x="569170" y="91821"/>
                    </a:cubicBezTo>
                    <a:cubicBezTo>
                      <a:pt x="565275" y="94361"/>
                      <a:pt x="560731" y="95504"/>
                      <a:pt x="555668" y="95504"/>
                    </a:cubicBezTo>
                    <a:cubicBezTo>
                      <a:pt x="550085" y="95504"/>
                      <a:pt x="545541" y="94107"/>
                      <a:pt x="542295" y="91313"/>
                    </a:cubicBezTo>
                    <a:cubicBezTo>
                      <a:pt x="539050" y="88519"/>
                      <a:pt x="536583" y="84836"/>
                      <a:pt x="535155" y="80391"/>
                    </a:cubicBezTo>
                    <a:cubicBezTo>
                      <a:pt x="533727" y="75946"/>
                      <a:pt x="532948" y="70993"/>
                      <a:pt x="532818" y="65913"/>
                    </a:cubicBezTo>
                    <a:cubicBezTo>
                      <a:pt x="532688" y="60833"/>
                      <a:pt x="533078" y="56007"/>
                      <a:pt x="533857" y="51435"/>
                    </a:cubicBezTo>
                    <a:cubicBezTo>
                      <a:pt x="534635" y="46863"/>
                      <a:pt x="535934" y="42418"/>
                      <a:pt x="537622" y="37719"/>
                    </a:cubicBezTo>
                    <a:cubicBezTo>
                      <a:pt x="539309" y="33020"/>
                      <a:pt x="541646" y="28702"/>
                      <a:pt x="544373" y="24638"/>
                    </a:cubicBezTo>
                    <a:cubicBezTo>
                      <a:pt x="547099" y="20574"/>
                      <a:pt x="550475" y="17399"/>
                      <a:pt x="554370" y="14859"/>
                    </a:cubicBezTo>
                    <a:cubicBezTo>
                      <a:pt x="558264" y="12319"/>
                      <a:pt x="562679" y="10922"/>
                      <a:pt x="567742" y="10922"/>
                    </a:cubicBezTo>
                    <a:cubicBezTo>
                      <a:pt x="568002" y="10922"/>
                      <a:pt x="568131" y="10922"/>
                      <a:pt x="568391" y="10922"/>
                    </a:cubicBezTo>
                    <a:close/>
                    <a:moveTo>
                      <a:pt x="51153" y="2413"/>
                    </a:moveTo>
                    <a:cubicBezTo>
                      <a:pt x="45440" y="2413"/>
                      <a:pt x="39857" y="2413"/>
                      <a:pt x="34275" y="2540"/>
                    </a:cubicBezTo>
                    <a:cubicBezTo>
                      <a:pt x="28692" y="2667"/>
                      <a:pt x="23499" y="2667"/>
                      <a:pt x="18176" y="2794"/>
                    </a:cubicBezTo>
                    <a:lnTo>
                      <a:pt x="17008" y="9144"/>
                    </a:lnTo>
                    <a:cubicBezTo>
                      <a:pt x="18825" y="9017"/>
                      <a:pt x="20643" y="9017"/>
                      <a:pt x="22331" y="8890"/>
                    </a:cubicBezTo>
                    <a:cubicBezTo>
                      <a:pt x="24018" y="8763"/>
                      <a:pt x="25966" y="8636"/>
                      <a:pt x="27783" y="8509"/>
                    </a:cubicBezTo>
                    <a:cubicBezTo>
                      <a:pt x="27394" y="9906"/>
                      <a:pt x="27004" y="11557"/>
                      <a:pt x="26615" y="13335"/>
                    </a:cubicBezTo>
                    <a:cubicBezTo>
                      <a:pt x="26225" y="15113"/>
                      <a:pt x="25836" y="17018"/>
                      <a:pt x="25446" y="18923"/>
                    </a:cubicBezTo>
                    <a:lnTo>
                      <a:pt x="14281" y="81280"/>
                    </a:lnTo>
                    <a:cubicBezTo>
                      <a:pt x="13632" y="84709"/>
                      <a:pt x="13113" y="87630"/>
                      <a:pt x="12464" y="90297"/>
                    </a:cubicBezTo>
                    <a:cubicBezTo>
                      <a:pt x="11814" y="92964"/>
                      <a:pt x="10646" y="94996"/>
                      <a:pt x="9088" y="96520"/>
                    </a:cubicBezTo>
                    <a:cubicBezTo>
                      <a:pt x="7530" y="98044"/>
                      <a:pt x="4674" y="98806"/>
                      <a:pt x="909" y="99060"/>
                    </a:cubicBezTo>
                    <a:lnTo>
                      <a:pt x="0" y="103886"/>
                    </a:lnTo>
                    <a:lnTo>
                      <a:pt x="36222" y="103886"/>
                    </a:lnTo>
                    <a:lnTo>
                      <a:pt x="37391" y="97409"/>
                    </a:lnTo>
                    <a:cubicBezTo>
                      <a:pt x="35833" y="97536"/>
                      <a:pt x="34405" y="97536"/>
                      <a:pt x="32847" y="97663"/>
                    </a:cubicBezTo>
                    <a:cubicBezTo>
                      <a:pt x="31289" y="97790"/>
                      <a:pt x="29861" y="97790"/>
                      <a:pt x="28303" y="97917"/>
                    </a:cubicBezTo>
                    <a:cubicBezTo>
                      <a:pt x="26745" y="98044"/>
                      <a:pt x="25317" y="98171"/>
                      <a:pt x="23629" y="98171"/>
                    </a:cubicBezTo>
                    <a:cubicBezTo>
                      <a:pt x="24018" y="96901"/>
                      <a:pt x="24408" y="95377"/>
                      <a:pt x="24797" y="93472"/>
                    </a:cubicBezTo>
                    <a:cubicBezTo>
                      <a:pt x="25187" y="91567"/>
                      <a:pt x="25576" y="89408"/>
                      <a:pt x="26096" y="86741"/>
                    </a:cubicBezTo>
                    <a:lnTo>
                      <a:pt x="29861" y="65786"/>
                    </a:lnTo>
                    <a:cubicBezTo>
                      <a:pt x="30769" y="65913"/>
                      <a:pt x="31808" y="65913"/>
                      <a:pt x="32977" y="65913"/>
                    </a:cubicBezTo>
                    <a:lnTo>
                      <a:pt x="35184" y="65913"/>
                    </a:lnTo>
                    <a:cubicBezTo>
                      <a:pt x="45310" y="65913"/>
                      <a:pt x="53879" y="64770"/>
                      <a:pt x="60760" y="62611"/>
                    </a:cubicBezTo>
                    <a:cubicBezTo>
                      <a:pt x="67641" y="60452"/>
                      <a:pt x="73224" y="57531"/>
                      <a:pt x="77508" y="53848"/>
                    </a:cubicBezTo>
                    <a:cubicBezTo>
                      <a:pt x="81792" y="50165"/>
                      <a:pt x="84908" y="46355"/>
                      <a:pt x="86985" y="42291"/>
                    </a:cubicBezTo>
                    <a:cubicBezTo>
                      <a:pt x="89063" y="38227"/>
                      <a:pt x="90361" y="34290"/>
                      <a:pt x="90750" y="30480"/>
                    </a:cubicBezTo>
                    <a:cubicBezTo>
                      <a:pt x="91529" y="24257"/>
                      <a:pt x="90621" y="19177"/>
                      <a:pt x="87894" y="14986"/>
                    </a:cubicBezTo>
                    <a:cubicBezTo>
                      <a:pt x="85168" y="10795"/>
                      <a:pt x="80883" y="7747"/>
                      <a:pt x="74652" y="5588"/>
                    </a:cubicBezTo>
                    <a:cubicBezTo>
                      <a:pt x="68420" y="3429"/>
                      <a:pt x="60760" y="2413"/>
                      <a:pt x="51153" y="2413"/>
                    </a:cubicBezTo>
                    <a:close/>
                    <a:moveTo>
                      <a:pt x="138917" y="0"/>
                    </a:moveTo>
                    <a:lnTo>
                      <a:pt x="93866" y="81026"/>
                    </a:lnTo>
                    <a:cubicBezTo>
                      <a:pt x="91789" y="84582"/>
                      <a:pt x="90101" y="87757"/>
                      <a:pt x="88543" y="90424"/>
                    </a:cubicBezTo>
                    <a:cubicBezTo>
                      <a:pt x="86985" y="93091"/>
                      <a:pt x="85298" y="95250"/>
                      <a:pt x="83480" y="96774"/>
                    </a:cubicBezTo>
                    <a:cubicBezTo>
                      <a:pt x="81662" y="98298"/>
                      <a:pt x="79196" y="99060"/>
                      <a:pt x="76210" y="99060"/>
                    </a:cubicBezTo>
                    <a:lnTo>
                      <a:pt x="75301" y="103886"/>
                    </a:lnTo>
                    <a:lnTo>
                      <a:pt x="103084" y="103886"/>
                    </a:lnTo>
                    <a:lnTo>
                      <a:pt x="104253" y="97536"/>
                    </a:lnTo>
                    <a:cubicBezTo>
                      <a:pt x="102305" y="97663"/>
                      <a:pt x="100488" y="97790"/>
                      <a:pt x="98540" y="97790"/>
                    </a:cubicBezTo>
                    <a:cubicBezTo>
                      <a:pt x="96593" y="97790"/>
                      <a:pt x="94645" y="98044"/>
                      <a:pt x="92698" y="98044"/>
                    </a:cubicBezTo>
                    <a:cubicBezTo>
                      <a:pt x="93736" y="96393"/>
                      <a:pt x="94515" y="94869"/>
                      <a:pt x="95294" y="93599"/>
                    </a:cubicBezTo>
                    <a:cubicBezTo>
                      <a:pt x="96073" y="92329"/>
                      <a:pt x="96982" y="90424"/>
                      <a:pt x="98151" y="88138"/>
                    </a:cubicBezTo>
                    <a:lnTo>
                      <a:pt x="106070" y="72644"/>
                    </a:lnTo>
                    <a:lnTo>
                      <a:pt x="144629" y="71755"/>
                    </a:lnTo>
                    <a:lnTo>
                      <a:pt x="147356" y="85344"/>
                    </a:lnTo>
                    <a:cubicBezTo>
                      <a:pt x="147745" y="87122"/>
                      <a:pt x="147875" y="89027"/>
                      <a:pt x="147745" y="91059"/>
                    </a:cubicBezTo>
                    <a:cubicBezTo>
                      <a:pt x="147615" y="93091"/>
                      <a:pt x="146837" y="94996"/>
                      <a:pt x="145408" y="96520"/>
                    </a:cubicBezTo>
                    <a:cubicBezTo>
                      <a:pt x="143980" y="98044"/>
                      <a:pt x="141384" y="98933"/>
                      <a:pt x="137619" y="98933"/>
                    </a:cubicBezTo>
                    <a:lnTo>
                      <a:pt x="136710" y="103759"/>
                    </a:lnTo>
                    <a:lnTo>
                      <a:pt x="170465" y="103759"/>
                    </a:lnTo>
                    <a:lnTo>
                      <a:pt x="171634" y="97409"/>
                    </a:lnTo>
                    <a:cubicBezTo>
                      <a:pt x="169946" y="97536"/>
                      <a:pt x="168258" y="97663"/>
                      <a:pt x="166571" y="97663"/>
                    </a:cubicBezTo>
                    <a:cubicBezTo>
                      <a:pt x="164883" y="97663"/>
                      <a:pt x="163195" y="97917"/>
                      <a:pt x="161507" y="97917"/>
                    </a:cubicBezTo>
                    <a:cubicBezTo>
                      <a:pt x="162156" y="95758"/>
                      <a:pt x="162156" y="92964"/>
                      <a:pt x="161767" y="89789"/>
                    </a:cubicBezTo>
                    <a:cubicBezTo>
                      <a:pt x="161377" y="86614"/>
                      <a:pt x="160988" y="84074"/>
                      <a:pt x="160469" y="82042"/>
                    </a:cubicBezTo>
                    <a:lnTo>
                      <a:pt x="142422" y="0"/>
                    </a:lnTo>
                    <a:close/>
                    <a:moveTo>
                      <a:pt x="221099" y="2413"/>
                    </a:moveTo>
                    <a:cubicBezTo>
                      <a:pt x="219281" y="2413"/>
                      <a:pt x="217334" y="2413"/>
                      <a:pt x="215516" y="2413"/>
                    </a:cubicBezTo>
                    <a:cubicBezTo>
                      <a:pt x="209804" y="2540"/>
                      <a:pt x="204221" y="2540"/>
                      <a:pt x="198768" y="2667"/>
                    </a:cubicBezTo>
                    <a:lnTo>
                      <a:pt x="197600" y="9017"/>
                    </a:lnTo>
                    <a:cubicBezTo>
                      <a:pt x="199417" y="8890"/>
                      <a:pt x="201235" y="8890"/>
                      <a:pt x="202923" y="8763"/>
                    </a:cubicBezTo>
                    <a:cubicBezTo>
                      <a:pt x="204610" y="8636"/>
                      <a:pt x="206558" y="8636"/>
                      <a:pt x="208246" y="8509"/>
                    </a:cubicBezTo>
                    <a:cubicBezTo>
                      <a:pt x="207856" y="9906"/>
                      <a:pt x="207467" y="11557"/>
                      <a:pt x="207077" y="13335"/>
                    </a:cubicBezTo>
                    <a:cubicBezTo>
                      <a:pt x="206688" y="15113"/>
                      <a:pt x="206298" y="17018"/>
                      <a:pt x="205909" y="18923"/>
                    </a:cubicBezTo>
                    <a:lnTo>
                      <a:pt x="191108" y="81280"/>
                    </a:lnTo>
                    <a:cubicBezTo>
                      <a:pt x="190459" y="84709"/>
                      <a:pt x="189940" y="87630"/>
                      <a:pt x="189291" y="90297"/>
                    </a:cubicBezTo>
                    <a:cubicBezTo>
                      <a:pt x="188641" y="92964"/>
                      <a:pt x="187473" y="94996"/>
                      <a:pt x="185915" y="96520"/>
                    </a:cubicBezTo>
                    <a:cubicBezTo>
                      <a:pt x="184357" y="98044"/>
                      <a:pt x="181501" y="98806"/>
                      <a:pt x="177736" y="99060"/>
                    </a:cubicBezTo>
                    <a:lnTo>
                      <a:pt x="176827" y="103886"/>
                    </a:lnTo>
                    <a:lnTo>
                      <a:pt x="210063" y="103886"/>
                    </a:lnTo>
                    <a:lnTo>
                      <a:pt x="211232" y="97536"/>
                    </a:lnTo>
                    <a:cubicBezTo>
                      <a:pt x="210063" y="97536"/>
                      <a:pt x="208895" y="97536"/>
                      <a:pt x="207726" y="97663"/>
                    </a:cubicBezTo>
                    <a:cubicBezTo>
                      <a:pt x="206558" y="97790"/>
                      <a:pt x="205389" y="97790"/>
                      <a:pt x="204091" y="97917"/>
                    </a:cubicBezTo>
                    <a:cubicBezTo>
                      <a:pt x="202793" y="98044"/>
                      <a:pt x="201754" y="98044"/>
                      <a:pt x="200456" y="98171"/>
                    </a:cubicBezTo>
                    <a:cubicBezTo>
                      <a:pt x="200845" y="96901"/>
                      <a:pt x="201235" y="95377"/>
                      <a:pt x="201624" y="93472"/>
                    </a:cubicBezTo>
                    <a:cubicBezTo>
                      <a:pt x="202014" y="91567"/>
                      <a:pt x="202403" y="89408"/>
                      <a:pt x="202923" y="86741"/>
                    </a:cubicBezTo>
                    <a:lnTo>
                      <a:pt x="207986" y="58674"/>
                    </a:lnTo>
                    <a:cubicBezTo>
                      <a:pt x="209674" y="58801"/>
                      <a:pt x="211361" y="58801"/>
                      <a:pt x="213049" y="58801"/>
                    </a:cubicBezTo>
                    <a:cubicBezTo>
                      <a:pt x="214737" y="58801"/>
                      <a:pt x="216425" y="58801"/>
                      <a:pt x="217983" y="58674"/>
                    </a:cubicBezTo>
                    <a:cubicBezTo>
                      <a:pt x="219671" y="60452"/>
                      <a:pt x="221099" y="62738"/>
                      <a:pt x="222267" y="65405"/>
                    </a:cubicBezTo>
                    <a:cubicBezTo>
                      <a:pt x="223436" y="68072"/>
                      <a:pt x="224474" y="70358"/>
                      <a:pt x="225383" y="72390"/>
                    </a:cubicBezTo>
                    <a:lnTo>
                      <a:pt x="232524" y="87884"/>
                    </a:lnTo>
                    <a:cubicBezTo>
                      <a:pt x="234082" y="91059"/>
                      <a:pt x="235510" y="93853"/>
                      <a:pt x="236938" y="96393"/>
                    </a:cubicBezTo>
                    <a:cubicBezTo>
                      <a:pt x="238366" y="98933"/>
                      <a:pt x="240313" y="101346"/>
                      <a:pt x="242780" y="103886"/>
                    </a:cubicBezTo>
                    <a:lnTo>
                      <a:pt x="261346" y="103886"/>
                    </a:lnTo>
                    <a:lnTo>
                      <a:pt x="262254" y="99060"/>
                    </a:lnTo>
                    <a:cubicBezTo>
                      <a:pt x="259268" y="99060"/>
                      <a:pt x="256802" y="98425"/>
                      <a:pt x="254854" y="97282"/>
                    </a:cubicBezTo>
                    <a:cubicBezTo>
                      <a:pt x="252907" y="96139"/>
                      <a:pt x="251479" y="94488"/>
                      <a:pt x="250310" y="92329"/>
                    </a:cubicBezTo>
                    <a:cubicBezTo>
                      <a:pt x="249142" y="90170"/>
                      <a:pt x="247843" y="87884"/>
                      <a:pt x="246675" y="85344"/>
                    </a:cubicBezTo>
                    <a:lnTo>
                      <a:pt x="239405" y="69850"/>
                    </a:lnTo>
                    <a:cubicBezTo>
                      <a:pt x="237976" y="67056"/>
                      <a:pt x="236808" y="64643"/>
                      <a:pt x="235769" y="62484"/>
                    </a:cubicBezTo>
                    <a:cubicBezTo>
                      <a:pt x="234731" y="60325"/>
                      <a:pt x="233303" y="58674"/>
                      <a:pt x="231485" y="57277"/>
                    </a:cubicBezTo>
                    <a:cubicBezTo>
                      <a:pt x="239275" y="55753"/>
                      <a:pt x="245377" y="53467"/>
                      <a:pt x="249921" y="50292"/>
                    </a:cubicBezTo>
                    <a:cubicBezTo>
                      <a:pt x="254465" y="47117"/>
                      <a:pt x="257840" y="43688"/>
                      <a:pt x="260047" y="39878"/>
                    </a:cubicBezTo>
                    <a:cubicBezTo>
                      <a:pt x="262254" y="36068"/>
                      <a:pt x="263683" y="32131"/>
                      <a:pt x="264202" y="28448"/>
                    </a:cubicBezTo>
                    <a:cubicBezTo>
                      <a:pt x="265111" y="23114"/>
                      <a:pt x="264591" y="18415"/>
                      <a:pt x="262514" y="14605"/>
                    </a:cubicBezTo>
                    <a:cubicBezTo>
                      <a:pt x="260437" y="10795"/>
                      <a:pt x="256672" y="7874"/>
                      <a:pt x="251219" y="5842"/>
                    </a:cubicBezTo>
                    <a:cubicBezTo>
                      <a:pt x="245766" y="3810"/>
                      <a:pt x="238236" y="2667"/>
                      <a:pt x="228629" y="2540"/>
                    </a:cubicBezTo>
                    <a:cubicBezTo>
                      <a:pt x="224864" y="2413"/>
                      <a:pt x="220969" y="2286"/>
                      <a:pt x="217204" y="2286"/>
                    </a:cubicBezTo>
                    <a:close/>
                    <a:moveTo>
                      <a:pt x="331323" y="0"/>
                    </a:moveTo>
                    <a:lnTo>
                      <a:pt x="286273" y="81026"/>
                    </a:lnTo>
                    <a:cubicBezTo>
                      <a:pt x="284195" y="84582"/>
                      <a:pt x="282508" y="87757"/>
                      <a:pt x="280950" y="90424"/>
                    </a:cubicBezTo>
                    <a:cubicBezTo>
                      <a:pt x="279392" y="93091"/>
                      <a:pt x="277704" y="95250"/>
                      <a:pt x="275886" y="96774"/>
                    </a:cubicBezTo>
                    <a:cubicBezTo>
                      <a:pt x="274069" y="98298"/>
                      <a:pt x="271602" y="99060"/>
                      <a:pt x="268616" y="99060"/>
                    </a:cubicBezTo>
                    <a:lnTo>
                      <a:pt x="267707" y="103886"/>
                    </a:lnTo>
                    <a:lnTo>
                      <a:pt x="295361" y="103886"/>
                    </a:lnTo>
                    <a:lnTo>
                      <a:pt x="296529" y="97536"/>
                    </a:lnTo>
                    <a:cubicBezTo>
                      <a:pt x="294582" y="97663"/>
                      <a:pt x="292764" y="97790"/>
                      <a:pt x="290817" y="97790"/>
                    </a:cubicBezTo>
                    <a:cubicBezTo>
                      <a:pt x="288869" y="97790"/>
                      <a:pt x="286922" y="98044"/>
                      <a:pt x="284974" y="98044"/>
                    </a:cubicBezTo>
                    <a:cubicBezTo>
                      <a:pt x="286013" y="96393"/>
                      <a:pt x="286792" y="94869"/>
                      <a:pt x="287571" y="93599"/>
                    </a:cubicBezTo>
                    <a:cubicBezTo>
                      <a:pt x="288350" y="92329"/>
                      <a:pt x="289259" y="90424"/>
                      <a:pt x="290427" y="88138"/>
                    </a:cubicBezTo>
                    <a:lnTo>
                      <a:pt x="298347" y="72644"/>
                    </a:lnTo>
                    <a:lnTo>
                      <a:pt x="336906" y="71755"/>
                    </a:lnTo>
                    <a:lnTo>
                      <a:pt x="339632" y="85344"/>
                    </a:lnTo>
                    <a:cubicBezTo>
                      <a:pt x="340022" y="87122"/>
                      <a:pt x="340152" y="89027"/>
                      <a:pt x="340022" y="91059"/>
                    </a:cubicBezTo>
                    <a:cubicBezTo>
                      <a:pt x="339892" y="93091"/>
                      <a:pt x="339113" y="94996"/>
                      <a:pt x="337685" y="96520"/>
                    </a:cubicBezTo>
                    <a:cubicBezTo>
                      <a:pt x="336257" y="98044"/>
                      <a:pt x="333660" y="98933"/>
                      <a:pt x="329895" y="98933"/>
                    </a:cubicBezTo>
                    <a:lnTo>
                      <a:pt x="328986" y="103759"/>
                    </a:lnTo>
                    <a:lnTo>
                      <a:pt x="362742" y="103759"/>
                    </a:lnTo>
                    <a:lnTo>
                      <a:pt x="363910" y="97409"/>
                    </a:lnTo>
                    <a:cubicBezTo>
                      <a:pt x="362223" y="97536"/>
                      <a:pt x="360535" y="97663"/>
                      <a:pt x="358847" y="97663"/>
                    </a:cubicBezTo>
                    <a:cubicBezTo>
                      <a:pt x="357159" y="97663"/>
                      <a:pt x="355472" y="97917"/>
                      <a:pt x="353784" y="97917"/>
                    </a:cubicBezTo>
                    <a:cubicBezTo>
                      <a:pt x="354433" y="95758"/>
                      <a:pt x="354433" y="92964"/>
                      <a:pt x="354043" y="89789"/>
                    </a:cubicBezTo>
                    <a:cubicBezTo>
                      <a:pt x="353654" y="86614"/>
                      <a:pt x="353264" y="84074"/>
                      <a:pt x="352745" y="82042"/>
                    </a:cubicBezTo>
                    <a:lnTo>
                      <a:pt x="334829" y="0"/>
                    </a:lnTo>
                    <a:close/>
                    <a:moveTo>
                      <a:pt x="424800" y="2794"/>
                    </a:moveTo>
                    <a:lnTo>
                      <a:pt x="418179" y="35433"/>
                    </a:lnTo>
                    <a:lnTo>
                      <a:pt x="427916" y="35433"/>
                    </a:lnTo>
                    <a:cubicBezTo>
                      <a:pt x="429344" y="27686"/>
                      <a:pt x="431941" y="21971"/>
                      <a:pt x="435836" y="18288"/>
                    </a:cubicBezTo>
                    <a:cubicBezTo>
                      <a:pt x="439731" y="14605"/>
                      <a:pt x="444534" y="12700"/>
                      <a:pt x="450117" y="12700"/>
                    </a:cubicBezTo>
                    <a:lnTo>
                      <a:pt x="456868" y="12700"/>
                    </a:lnTo>
                    <a:lnTo>
                      <a:pt x="444404" y="81915"/>
                    </a:lnTo>
                    <a:cubicBezTo>
                      <a:pt x="443755" y="85725"/>
                      <a:pt x="442846" y="88519"/>
                      <a:pt x="441678" y="90297"/>
                    </a:cubicBezTo>
                    <a:cubicBezTo>
                      <a:pt x="440509" y="92075"/>
                      <a:pt x="439081" y="93091"/>
                      <a:pt x="437523" y="93599"/>
                    </a:cubicBezTo>
                    <a:cubicBezTo>
                      <a:pt x="435966" y="94107"/>
                      <a:pt x="434018" y="94361"/>
                      <a:pt x="431681" y="94488"/>
                    </a:cubicBezTo>
                    <a:lnTo>
                      <a:pt x="429993" y="104013"/>
                    </a:lnTo>
                    <a:lnTo>
                      <a:pt x="473097" y="104013"/>
                    </a:lnTo>
                    <a:lnTo>
                      <a:pt x="475044" y="92837"/>
                    </a:lnTo>
                    <a:cubicBezTo>
                      <a:pt x="474005" y="92837"/>
                      <a:pt x="472318" y="92837"/>
                      <a:pt x="469591" y="92964"/>
                    </a:cubicBezTo>
                    <a:cubicBezTo>
                      <a:pt x="466865" y="93091"/>
                      <a:pt x="464788" y="93091"/>
                      <a:pt x="463100" y="93345"/>
                    </a:cubicBezTo>
                    <a:cubicBezTo>
                      <a:pt x="463489" y="92075"/>
                      <a:pt x="464009" y="90297"/>
                      <a:pt x="464528" y="87884"/>
                    </a:cubicBezTo>
                    <a:cubicBezTo>
                      <a:pt x="465047" y="85471"/>
                      <a:pt x="465566" y="82931"/>
                      <a:pt x="466086" y="80391"/>
                    </a:cubicBezTo>
                    <a:lnTo>
                      <a:pt x="475044" y="12446"/>
                    </a:lnTo>
                    <a:lnTo>
                      <a:pt x="482185" y="12446"/>
                    </a:lnTo>
                    <a:cubicBezTo>
                      <a:pt x="482314" y="12446"/>
                      <a:pt x="482574" y="12446"/>
                      <a:pt x="482704" y="12446"/>
                    </a:cubicBezTo>
                    <a:cubicBezTo>
                      <a:pt x="486209" y="12446"/>
                      <a:pt x="489066" y="13208"/>
                      <a:pt x="491402" y="14859"/>
                    </a:cubicBezTo>
                    <a:cubicBezTo>
                      <a:pt x="493739" y="16510"/>
                      <a:pt x="495427" y="19050"/>
                      <a:pt x="496336" y="22479"/>
                    </a:cubicBezTo>
                    <a:cubicBezTo>
                      <a:pt x="497245" y="25908"/>
                      <a:pt x="497115" y="30226"/>
                      <a:pt x="496206" y="35433"/>
                    </a:cubicBezTo>
                    <a:lnTo>
                      <a:pt x="505943" y="35433"/>
                    </a:lnTo>
                    <a:lnTo>
                      <a:pt x="510877" y="2794"/>
                    </a:lnTo>
                    <a:close/>
                    <a:moveTo>
                      <a:pt x="676409" y="2540"/>
                    </a:moveTo>
                    <a:lnTo>
                      <a:pt x="633435" y="2794"/>
                    </a:lnTo>
                    <a:lnTo>
                      <a:pt x="631488" y="13970"/>
                    </a:lnTo>
                    <a:cubicBezTo>
                      <a:pt x="632527" y="13843"/>
                      <a:pt x="634344" y="13843"/>
                      <a:pt x="636681" y="13716"/>
                    </a:cubicBezTo>
                    <a:cubicBezTo>
                      <a:pt x="639018" y="13589"/>
                      <a:pt x="641095" y="13589"/>
                      <a:pt x="642653" y="13462"/>
                    </a:cubicBezTo>
                    <a:cubicBezTo>
                      <a:pt x="642393" y="14732"/>
                      <a:pt x="641874" y="16510"/>
                      <a:pt x="641355" y="18923"/>
                    </a:cubicBezTo>
                    <a:cubicBezTo>
                      <a:pt x="640836" y="21336"/>
                      <a:pt x="640186" y="23876"/>
                      <a:pt x="639797" y="26416"/>
                    </a:cubicBezTo>
                    <a:lnTo>
                      <a:pt x="629670" y="81788"/>
                    </a:lnTo>
                    <a:cubicBezTo>
                      <a:pt x="629021" y="85598"/>
                      <a:pt x="628112" y="88392"/>
                      <a:pt x="626944" y="90170"/>
                    </a:cubicBezTo>
                    <a:cubicBezTo>
                      <a:pt x="625775" y="91948"/>
                      <a:pt x="624347" y="92964"/>
                      <a:pt x="622789" y="93472"/>
                    </a:cubicBezTo>
                    <a:cubicBezTo>
                      <a:pt x="621231" y="93980"/>
                      <a:pt x="619284" y="94234"/>
                      <a:pt x="616947" y="94361"/>
                    </a:cubicBezTo>
                    <a:lnTo>
                      <a:pt x="615259" y="103886"/>
                    </a:lnTo>
                    <a:lnTo>
                      <a:pt x="657454" y="103886"/>
                    </a:lnTo>
                    <a:cubicBezTo>
                      <a:pt x="667840" y="103886"/>
                      <a:pt x="676928" y="102362"/>
                      <a:pt x="684718" y="99187"/>
                    </a:cubicBezTo>
                    <a:cubicBezTo>
                      <a:pt x="692507" y="96012"/>
                      <a:pt x="699259" y="91948"/>
                      <a:pt x="704711" y="86868"/>
                    </a:cubicBezTo>
                    <a:cubicBezTo>
                      <a:pt x="710164" y="81788"/>
                      <a:pt x="714448" y="76200"/>
                      <a:pt x="717694" y="70231"/>
                    </a:cubicBezTo>
                    <a:cubicBezTo>
                      <a:pt x="720940" y="64262"/>
                      <a:pt x="723017" y="58166"/>
                      <a:pt x="724056" y="52324"/>
                    </a:cubicBezTo>
                    <a:cubicBezTo>
                      <a:pt x="725095" y="46482"/>
                      <a:pt x="725095" y="40386"/>
                      <a:pt x="723926" y="34544"/>
                    </a:cubicBezTo>
                    <a:cubicBezTo>
                      <a:pt x="722758" y="28702"/>
                      <a:pt x="720291" y="23241"/>
                      <a:pt x="716526" y="18415"/>
                    </a:cubicBezTo>
                    <a:cubicBezTo>
                      <a:pt x="712761" y="13589"/>
                      <a:pt x="707697" y="9779"/>
                      <a:pt x="701076" y="6985"/>
                    </a:cubicBezTo>
                    <a:cubicBezTo>
                      <a:pt x="694455" y="4191"/>
                      <a:pt x="686146" y="2540"/>
                      <a:pt x="676409" y="2540"/>
                    </a:cubicBezTo>
                    <a:close/>
                    <a:moveTo>
                      <a:pt x="778065" y="127"/>
                    </a:moveTo>
                    <a:lnTo>
                      <a:pt x="735351" y="77470"/>
                    </a:lnTo>
                    <a:cubicBezTo>
                      <a:pt x="733793" y="80391"/>
                      <a:pt x="732105" y="83058"/>
                      <a:pt x="730547" y="85598"/>
                    </a:cubicBezTo>
                    <a:cubicBezTo>
                      <a:pt x="728989" y="88138"/>
                      <a:pt x="727172" y="90170"/>
                      <a:pt x="725224" y="91694"/>
                    </a:cubicBezTo>
                    <a:cubicBezTo>
                      <a:pt x="723277" y="93218"/>
                      <a:pt x="720940" y="93980"/>
                      <a:pt x="718214" y="93980"/>
                    </a:cubicBezTo>
                    <a:lnTo>
                      <a:pt x="716396" y="103886"/>
                    </a:lnTo>
                    <a:lnTo>
                      <a:pt x="747944" y="103886"/>
                    </a:lnTo>
                    <a:lnTo>
                      <a:pt x="750022" y="92329"/>
                    </a:lnTo>
                    <a:cubicBezTo>
                      <a:pt x="748983" y="92329"/>
                      <a:pt x="747425" y="92329"/>
                      <a:pt x="745218" y="92456"/>
                    </a:cubicBezTo>
                    <a:cubicBezTo>
                      <a:pt x="743011" y="92583"/>
                      <a:pt x="741063" y="92583"/>
                      <a:pt x="739505" y="92837"/>
                    </a:cubicBezTo>
                    <a:cubicBezTo>
                      <a:pt x="740544" y="91186"/>
                      <a:pt x="741842" y="89154"/>
                      <a:pt x="743141" y="86741"/>
                    </a:cubicBezTo>
                    <a:cubicBezTo>
                      <a:pt x="744439" y="84328"/>
                      <a:pt x="745607" y="82423"/>
                      <a:pt x="746257" y="81153"/>
                    </a:cubicBezTo>
                    <a:lnTo>
                      <a:pt x="749892" y="74422"/>
                    </a:lnTo>
                    <a:lnTo>
                      <a:pt x="782089" y="73787"/>
                    </a:lnTo>
                    <a:lnTo>
                      <a:pt x="783647" y="81788"/>
                    </a:lnTo>
                    <a:cubicBezTo>
                      <a:pt x="784167" y="84201"/>
                      <a:pt x="784296" y="86360"/>
                      <a:pt x="784037" y="88265"/>
                    </a:cubicBezTo>
                    <a:cubicBezTo>
                      <a:pt x="783777" y="90170"/>
                      <a:pt x="782998" y="91694"/>
                      <a:pt x="781830" y="92837"/>
                    </a:cubicBezTo>
                    <a:cubicBezTo>
                      <a:pt x="780661" y="93980"/>
                      <a:pt x="778584" y="94488"/>
                      <a:pt x="775858" y="94488"/>
                    </a:cubicBezTo>
                    <a:lnTo>
                      <a:pt x="774170" y="104013"/>
                    </a:lnTo>
                    <a:lnTo>
                      <a:pt x="813897" y="104013"/>
                    </a:lnTo>
                    <a:lnTo>
                      <a:pt x="815845" y="92837"/>
                    </a:lnTo>
                    <a:cubicBezTo>
                      <a:pt x="814806" y="92837"/>
                      <a:pt x="813638" y="92837"/>
                      <a:pt x="812080" y="92964"/>
                    </a:cubicBezTo>
                    <a:cubicBezTo>
                      <a:pt x="810522" y="93091"/>
                      <a:pt x="808964" y="93091"/>
                      <a:pt x="807276" y="93345"/>
                    </a:cubicBezTo>
                    <a:cubicBezTo>
                      <a:pt x="807536" y="91186"/>
                      <a:pt x="807406" y="88519"/>
                      <a:pt x="806887" y="85598"/>
                    </a:cubicBezTo>
                    <a:cubicBezTo>
                      <a:pt x="806367" y="82677"/>
                      <a:pt x="805978" y="80518"/>
                      <a:pt x="805718" y="78994"/>
                    </a:cubicBezTo>
                    <a:lnTo>
                      <a:pt x="788321" y="127"/>
                    </a:lnTo>
                    <a:close/>
                    <a:moveTo>
                      <a:pt x="571637" y="381"/>
                    </a:moveTo>
                    <a:cubicBezTo>
                      <a:pt x="562808" y="381"/>
                      <a:pt x="555019" y="2032"/>
                      <a:pt x="547878" y="5207"/>
                    </a:cubicBezTo>
                    <a:cubicBezTo>
                      <a:pt x="540737" y="8382"/>
                      <a:pt x="534635" y="12573"/>
                      <a:pt x="529442" y="17780"/>
                    </a:cubicBezTo>
                    <a:cubicBezTo>
                      <a:pt x="524249" y="22987"/>
                      <a:pt x="519965" y="28702"/>
                      <a:pt x="516719" y="34925"/>
                    </a:cubicBezTo>
                    <a:cubicBezTo>
                      <a:pt x="513473" y="41148"/>
                      <a:pt x="511266" y="47244"/>
                      <a:pt x="510228" y="53340"/>
                    </a:cubicBezTo>
                    <a:cubicBezTo>
                      <a:pt x="509059" y="59563"/>
                      <a:pt x="508929" y="65913"/>
                      <a:pt x="509708" y="72136"/>
                    </a:cubicBezTo>
                    <a:cubicBezTo>
                      <a:pt x="510487" y="78359"/>
                      <a:pt x="512435" y="84074"/>
                      <a:pt x="515421" y="89281"/>
                    </a:cubicBezTo>
                    <a:cubicBezTo>
                      <a:pt x="518407" y="94488"/>
                      <a:pt x="523081" y="98552"/>
                      <a:pt x="529053" y="101600"/>
                    </a:cubicBezTo>
                    <a:cubicBezTo>
                      <a:pt x="535025" y="104648"/>
                      <a:pt x="542685" y="106172"/>
                      <a:pt x="552033" y="106172"/>
                    </a:cubicBezTo>
                    <a:cubicBezTo>
                      <a:pt x="560731" y="106172"/>
                      <a:pt x="568651" y="104521"/>
                      <a:pt x="575791" y="101346"/>
                    </a:cubicBezTo>
                    <a:cubicBezTo>
                      <a:pt x="582932" y="98171"/>
                      <a:pt x="589034" y="93853"/>
                      <a:pt x="594227" y="88646"/>
                    </a:cubicBezTo>
                    <a:cubicBezTo>
                      <a:pt x="599420" y="83439"/>
                      <a:pt x="603704" y="77724"/>
                      <a:pt x="606950" y="71501"/>
                    </a:cubicBezTo>
                    <a:cubicBezTo>
                      <a:pt x="610196" y="65278"/>
                      <a:pt x="612273" y="59309"/>
                      <a:pt x="613442" y="53340"/>
                    </a:cubicBezTo>
                    <a:cubicBezTo>
                      <a:pt x="614610" y="47371"/>
                      <a:pt x="614610" y="41148"/>
                      <a:pt x="613701" y="35052"/>
                    </a:cubicBezTo>
                    <a:cubicBezTo>
                      <a:pt x="612792" y="28956"/>
                      <a:pt x="610715" y="23241"/>
                      <a:pt x="607599" y="17907"/>
                    </a:cubicBezTo>
                    <a:cubicBezTo>
                      <a:pt x="604483" y="12573"/>
                      <a:pt x="599810" y="8382"/>
                      <a:pt x="593967" y="5207"/>
                    </a:cubicBezTo>
                    <a:cubicBezTo>
                      <a:pt x="588125" y="2032"/>
                      <a:pt x="580595" y="381"/>
                      <a:pt x="571637" y="381"/>
                    </a:cubicBezTo>
                    <a:close/>
                    <a:moveTo>
                      <a:pt x="873878" y="381"/>
                    </a:moveTo>
                    <a:cubicBezTo>
                      <a:pt x="867387" y="381"/>
                      <a:pt x="861804" y="1270"/>
                      <a:pt x="857001" y="2921"/>
                    </a:cubicBezTo>
                    <a:cubicBezTo>
                      <a:pt x="852197" y="4572"/>
                      <a:pt x="848302" y="6858"/>
                      <a:pt x="845186" y="9652"/>
                    </a:cubicBezTo>
                    <a:cubicBezTo>
                      <a:pt x="842070" y="12446"/>
                      <a:pt x="839604" y="15367"/>
                      <a:pt x="837786" y="18669"/>
                    </a:cubicBezTo>
                    <a:cubicBezTo>
                      <a:pt x="835968" y="21971"/>
                      <a:pt x="834930" y="25019"/>
                      <a:pt x="834281" y="27940"/>
                    </a:cubicBezTo>
                    <a:cubicBezTo>
                      <a:pt x="833372" y="32639"/>
                      <a:pt x="833502" y="36830"/>
                      <a:pt x="834540" y="40386"/>
                    </a:cubicBezTo>
                    <a:cubicBezTo>
                      <a:pt x="835579" y="43942"/>
                      <a:pt x="837396" y="47244"/>
                      <a:pt x="839863" y="50038"/>
                    </a:cubicBezTo>
                    <a:cubicBezTo>
                      <a:pt x="842330" y="52832"/>
                      <a:pt x="845576" y="55372"/>
                      <a:pt x="849211" y="57531"/>
                    </a:cubicBezTo>
                    <a:cubicBezTo>
                      <a:pt x="852846" y="59690"/>
                      <a:pt x="857001" y="61722"/>
                      <a:pt x="861285" y="63627"/>
                    </a:cubicBezTo>
                    <a:cubicBezTo>
                      <a:pt x="864790" y="65024"/>
                      <a:pt x="868166" y="66548"/>
                      <a:pt x="871541" y="68072"/>
                    </a:cubicBezTo>
                    <a:cubicBezTo>
                      <a:pt x="874917" y="69596"/>
                      <a:pt x="877514" y="71501"/>
                      <a:pt x="879591" y="73660"/>
                    </a:cubicBezTo>
                    <a:cubicBezTo>
                      <a:pt x="881668" y="75819"/>
                      <a:pt x="882317" y="78613"/>
                      <a:pt x="881668" y="82042"/>
                    </a:cubicBezTo>
                    <a:cubicBezTo>
                      <a:pt x="881279" y="84455"/>
                      <a:pt x="880110" y="86741"/>
                      <a:pt x="878293" y="88773"/>
                    </a:cubicBezTo>
                    <a:cubicBezTo>
                      <a:pt x="876475" y="90805"/>
                      <a:pt x="874008" y="92456"/>
                      <a:pt x="871152" y="93726"/>
                    </a:cubicBezTo>
                    <a:cubicBezTo>
                      <a:pt x="868296" y="94996"/>
                      <a:pt x="865050" y="95631"/>
                      <a:pt x="861545" y="95631"/>
                    </a:cubicBezTo>
                    <a:cubicBezTo>
                      <a:pt x="854664" y="95631"/>
                      <a:pt x="849081" y="93599"/>
                      <a:pt x="844797" y="89535"/>
                    </a:cubicBezTo>
                    <a:cubicBezTo>
                      <a:pt x="840512" y="85471"/>
                      <a:pt x="838435" y="79375"/>
                      <a:pt x="838565" y="71247"/>
                    </a:cubicBezTo>
                    <a:lnTo>
                      <a:pt x="828828" y="71247"/>
                    </a:lnTo>
                    <a:lnTo>
                      <a:pt x="822726" y="105029"/>
                    </a:lnTo>
                    <a:lnTo>
                      <a:pt x="834151" y="105029"/>
                    </a:lnTo>
                    <a:lnTo>
                      <a:pt x="834800" y="98933"/>
                    </a:lnTo>
                    <a:cubicBezTo>
                      <a:pt x="838435" y="101219"/>
                      <a:pt x="842460" y="102997"/>
                      <a:pt x="846744" y="104140"/>
                    </a:cubicBezTo>
                    <a:cubicBezTo>
                      <a:pt x="851029" y="105283"/>
                      <a:pt x="855313" y="105918"/>
                      <a:pt x="859208" y="105918"/>
                    </a:cubicBezTo>
                    <a:cubicBezTo>
                      <a:pt x="866738" y="105918"/>
                      <a:pt x="873619" y="104648"/>
                      <a:pt x="879721" y="102235"/>
                    </a:cubicBezTo>
                    <a:cubicBezTo>
                      <a:pt x="885823" y="99822"/>
                      <a:pt x="890886" y="96393"/>
                      <a:pt x="894781" y="91948"/>
                    </a:cubicBezTo>
                    <a:cubicBezTo>
                      <a:pt x="898676" y="87503"/>
                      <a:pt x="901272" y="82423"/>
                      <a:pt x="902181" y="76835"/>
                    </a:cubicBezTo>
                    <a:cubicBezTo>
                      <a:pt x="903090" y="72136"/>
                      <a:pt x="902700" y="67945"/>
                      <a:pt x="901272" y="64516"/>
                    </a:cubicBezTo>
                    <a:cubicBezTo>
                      <a:pt x="899844" y="61087"/>
                      <a:pt x="897637" y="57912"/>
                      <a:pt x="894781" y="55245"/>
                    </a:cubicBezTo>
                    <a:cubicBezTo>
                      <a:pt x="891925" y="52578"/>
                      <a:pt x="888679" y="50292"/>
                      <a:pt x="885044" y="48387"/>
                    </a:cubicBezTo>
                    <a:cubicBezTo>
                      <a:pt x="881409" y="46482"/>
                      <a:pt x="877903" y="44831"/>
                      <a:pt x="874398" y="43307"/>
                    </a:cubicBezTo>
                    <a:cubicBezTo>
                      <a:pt x="869334" y="41148"/>
                      <a:pt x="865310" y="38989"/>
                      <a:pt x="862064" y="37084"/>
                    </a:cubicBezTo>
                    <a:cubicBezTo>
                      <a:pt x="858818" y="35179"/>
                      <a:pt x="856611" y="33147"/>
                      <a:pt x="855313" y="30861"/>
                    </a:cubicBezTo>
                    <a:cubicBezTo>
                      <a:pt x="854015" y="28575"/>
                      <a:pt x="853625" y="26035"/>
                      <a:pt x="854144" y="23114"/>
                    </a:cubicBezTo>
                    <a:cubicBezTo>
                      <a:pt x="854794" y="19431"/>
                      <a:pt x="857001" y="16510"/>
                      <a:pt x="860506" y="14097"/>
                    </a:cubicBezTo>
                    <a:cubicBezTo>
                      <a:pt x="864012" y="11684"/>
                      <a:pt x="868036" y="10668"/>
                      <a:pt x="872320" y="10668"/>
                    </a:cubicBezTo>
                    <a:cubicBezTo>
                      <a:pt x="872580" y="10668"/>
                      <a:pt x="872840" y="10668"/>
                      <a:pt x="872970" y="10668"/>
                    </a:cubicBezTo>
                    <a:cubicBezTo>
                      <a:pt x="877254" y="10668"/>
                      <a:pt x="881019" y="11557"/>
                      <a:pt x="884005" y="13208"/>
                    </a:cubicBezTo>
                    <a:cubicBezTo>
                      <a:pt x="887121" y="14986"/>
                      <a:pt x="889588" y="17780"/>
                      <a:pt x="891146" y="21336"/>
                    </a:cubicBezTo>
                    <a:cubicBezTo>
                      <a:pt x="892704" y="24892"/>
                      <a:pt x="893483" y="29464"/>
                      <a:pt x="893483" y="34798"/>
                    </a:cubicBezTo>
                    <a:lnTo>
                      <a:pt x="903220" y="34798"/>
                    </a:lnTo>
                    <a:lnTo>
                      <a:pt x="909710" y="1397"/>
                    </a:lnTo>
                    <a:lnTo>
                      <a:pt x="898156" y="1397"/>
                    </a:lnTo>
                    <a:lnTo>
                      <a:pt x="897637" y="7366"/>
                    </a:lnTo>
                    <a:cubicBezTo>
                      <a:pt x="894651" y="5080"/>
                      <a:pt x="891016" y="3302"/>
                      <a:pt x="886602" y="2159"/>
                    </a:cubicBezTo>
                    <a:cubicBezTo>
                      <a:pt x="882187" y="1016"/>
                      <a:pt x="877903" y="381"/>
                      <a:pt x="874008" y="381"/>
                    </a:cubicBezTo>
                    <a:close/>
                  </a:path>
                </a:pathLst>
              </a:custGeom>
              <a:solidFill>
                <a:srgbClr val="914191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8691" y="795158"/>
              <a:ext cx="3321086" cy="784431"/>
              <a:chOff x="0" y="0"/>
              <a:chExt cx="892989" cy="21092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92704" cy="211074"/>
              </a:xfrm>
              <a:custGeom>
                <a:avLst/>
                <a:gdLst/>
                <a:ahLst/>
                <a:cxnLst/>
                <a:rect l="l" t="t" r="r" b="b"/>
                <a:pathLst>
                  <a:path w="892704" h="211074">
                    <a:moveTo>
                      <a:pt x="704711" y="0"/>
                    </a:moveTo>
                    <a:lnTo>
                      <a:pt x="693676" y="5334"/>
                    </a:lnTo>
                    <a:lnTo>
                      <a:pt x="689262" y="16002"/>
                    </a:lnTo>
                    <a:lnTo>
                      <a:pt x="690430" y="15748"/>
                    </a:lnTo>
                    <a:lnTo>
                      <a:pt x="694455" y="10922"/>
                    </a:lnTo>
                    <a:lnTo>
                      <a:pt x="701466" y="8001"/>
                    </a:lnTo>
                    <a:lnTo>
                      <a:pt x="708736" y="10160"/>
                    </a:lnTo>
                    <a:lnTo>
                      <a:pt x="715228" y="14097"/>
                    </a:lnTo>
                    <a:lnTo>
                      <a:pt x="724186" y="16002"/>
                    </a:lnTo>
                    <a:lnTo>
                      <a:pt x="730417" y="14097"/>
                    </a:lnTo>
                    <a:lnTo>
                      <a:pt x="736649" y="9271"/>
                    </a:lnTo>
                    <a:lnTo>
                      <a:pt x="739376" y="2921"/>
                    </a:lnTo>
                    <a:lnTo>
                      <a:pt x="738597" y="508"/>
                    </a:lnTo>
                    <a:lnTo>
                      <a:pt x="737298" y="254"/>
                    </a:lnTo>
                    <a:lnTo>
                      <a:pt x="733793" y="5080"/>
                    </a:lnTo>
                    <a:lnTo>
                      <a:pt x="729249" y="6350"/>
                    </a:lnTo>
                    <a:lnTo>
                      <a:pt x="717564" y="3175"/>
                    </a:lnTo>
                    <a:lnTo>
                      <a:pt x="704711" y="0"/>
                    </a:lnTo>
                    <a:close/>
                    <a:moveTo>
                      <a:pt x="391953" y="38354"/>
                    </a:moveTo>
                    <a:lnTo>
                      <a:pt x="396238" y="42037"/>
                    </a:lnTo>
                    <a:cubicBezTo>
                      <a:pt x="396238" y="43688"/>
                      <a:pt x="395589" y="45339"/>
                      <a:pt x="394290" y="47371"/>
                    </a:cubicBezTo>
                    <a:lnTo>
                      <a:pt x="379750" y="64262"/>
                    </a:lnTo>
                    <a:cubicBezTo>
                      <a:pt x="374037" y="69342"/>
                      <a:pt x="367935" y="73787"/>
                      <a:pt x="361574" y="77470"/>
                    </a:cubicBezTo>
                    <a:lnTo>
                      <a:pt x="345345" y="85979"/>
                    </a:lnTo>
                    <a:lnTo>
                      <a:pt x="361314" y="59817"/>
                    </a:lnTo>
                    <a:cubicBezTo>
                      <a:pt x="367805" y="51689"/>
                      <a:pt x="375595" y="45212"/>
                      <a:pt x="384553" y="40513"/>
                    </a:cubicBezTo>
                    <a:lnTo>
                      <a:pt x="391824" y="38354"/>
                    </a:lnTo>
                    <a:close/>
                    <a:moveTo>
                      <a:pt x="798967" y="38354"/>
                    </a:moveTo>
                    <a:lnTo>
                      <a:pt x="803252" y="42037"/>
                    </a:lnTo>
                    <a:cubicBezTo>
                      <a:pt x="803252" y="43688"/>
                      <a:pt x="802602" y="45339"/>
                      <a:pt x="801304" y="47371"/>
                    </a:cubicBezTo>
                    <a:lnTo>
                      <a:pt x="786893" y="64262"/>
                    </a:lnTo>
                    <a:cubicBezTo>
                      <a:pt x="781181" y="69342"/>
                      <a:pt x="775079" y="73787"/>
                      <a:pt x="768717" y="77470"/>
                    </a:cubicBezTo>
                    <a:lnTo>
                      <a:pt x="752488" y="85979"/>
                    </a:lnTo>
                    <a:lnTo>
                      <a:pt x="768587" y="59817"/>
                    </a:lnTo>
                    <a:cubicBezTo>
                      <a:pt x="775079" y="51689"/>
                      <a:pt x="782868" y="45212"/>
                      <a:pt x="791827" y="40513"/>
                    </a:cubicBezTo>
                    <a:lnTo>
                      <a:pt x="799097" y="38354"/>
                    </a:lnTo>
                    <a:close/>
                    <a:moveTo>
                      <a:pt x="712241" y="38354"/>
                    </a:moveTo>
                    <a:lnTo>
                      <a:pt x="721979" y="51054"/>
                    </a:lnTo>
                    <a:cubicBezTo>
                      <a:pt x="721979" y="54991"/>
                      <a:pt x="721200" y="59563"/>
                      <a:pt x="719772" y="64770"/>
                    </a:cubicBezTo>
                    <a:lnTo>
                      <a:pt x="713020" y="80899"/>
                    </a:lnTo>
                    <a:cubicBezTo>
                      <a:pt x="711722" y="83566"/>
                      <a:pt x="709775" y="86741"/>
                      <a:pt x="707048" y="90678"/>
                    </a:cubicBezTo>
                    <a:lnTo>
                      <a:pt x="698090" y="101854"/>
                    </a:lnTo>
                    <a:cubicBezTo>
                      <a:pt x="694715" y="105537"/>
                      <a:pt x="691079" y="108712"/>
                      <a:pt x="687314" y="111379"/>
                    </a:cubicBezTo>
                    <a:lnTo>
                      <a:pt x="675889" y="115062"/>
                    </a:lnTo>
                    <a:lnTo>
                      <a:pt x="673942" y="114808"/>
                    </a:lnTo>
                    <a:lnTo>
                      <a:pt x="672384" y="114554"/>
                    </a:lnTo>
                    <a:lnTo>
                      <a:pt x="666152" y="103378"/>
                    </a:lnTo>
                    <a:cubicBezTo>
                      <a:pt x="666152" y="95377"/>
                      <a:pt x="669398" y="85090"/>
                      <a:pt x="675889" y="72390"/>
                    </a:cubicBezTo>
                    <a:lnTo>
                      <a:pt x="686665" y="55118"/>
                    </a:lnTo>
                    <a:cubicBezTo>
                      <a:pt x="690820" y="50038"/>
                      <a:pt x="695104" y="45847"/>
                      <a:pt x="699648" y="42672"/>
                    </a:cubicBezTo>
                    <a:lnTo>
                      <a:pt x="712112" y="38227"/>
                    </a:lnTo>
                    <a:close/>
                    <a:moveTo>
                      <a:pt x="164753" y="15367"/>
                    </a:moveTo>
                    <a:lnTo>
                      <a:pt x="154496" y="17526"/>
                    </a:lnTo>
                    <a:lnTo>
                      <a:pt x="145279" y="24384"/>
                    </a:lnTo>
                    <a:lnTo>
                      <a:pt x="141514" y="36830"/>
                    </a:lnTo>
                    <a:cubicBezTo>
                      <a:pt x="139826" y="38989"/>
                      <a:pt x="137229" y="42164"/>
                      <a:pt x="133594" y="46355"/>
                    </a:cubicBezTo>
                    <a:lnTo>
                      <a:pt x="121650" y="60325"/>
                    </a:lnTo>
                    <a:cubicBezTo>
                      <a:pt x="117365" y="65659"/>
                      <a:pt x="112951" y="70866"/>
                      <a:pt x="108667" y="76200"/>
                    </a:cubicBezTo>
                    <a:lnTo>
                      <a:pt x="97891" y="88900"/>
                    </a:lnTo>
                    <a:cubicBezTo>
                      <a:pt x="94515" y="92837"/>
                      <a:pt x="90621" y="96520"/>
                      <a:pt x="86466" y="100330"/>
                    </a:cubicBezTo>
                    <a:lnTo>
                      <a:pt x="74522" y="108839"/>
                    </a:lnTo>
                    <a:lnTo>
                      <a:pt x="68809" y="110998"/>
                    </a:lnTo>
                    <a:lnTo>
                      <a:pt x="66083" y="107569"/>
                    </a:lnTo>
                    <a:lnTo>
                      <a:pt x="67122" y="102235"/>
                    </a:lnTo>
                    <a:lnTo>
                      <a:pt x="69848" y="95377"/>
                    </a:lnTo>
                    <a:cubicBezTo>
                      <a:pt x="71795" y="90932"/>
                      <a:pt x="74132" y="86360"/>
                      <a:pt x="76859" y="81661"/>
                    </a:cubicBezTo>
                    <a:lnTo>
                      <a:pt x="83610" y="69215"/>
                    </a:lnTo>
                    <a:lnTo>
                      <a:pt x="86596" y="63881"/>
                    </a:lnTo>
                    <a:lnTo>
                      <a:pt x="85817" y="60198"/>
                    </a:lnTo>
                    <a:lnTo>
                      <a:pt x="80364" y="59182"/>
                    </a:lnTo>
                    <a:lnTo>
                      <a:pt x="74911" y="59944"/>
                    </a:lnTo>
                    <a:lnTo>
                      <a:pt x="71406" y="62103"/>
                    </a:lnTo>
                    <a:lnTo>
                      <a:pt x="68939" y="65278"/>
                    </a:lnTo>
                    <a:lnTo>
                      <a:pt x="66472" y="69215"/>
                    </a:lnTo>
                    <a:cubicBezTo>
                      <a:pt x="64135" y="71882"/>
                      <a:pt x="61020" y="75565"/>
                      <a:pt x="56995" y="80391"/>
                    </a:cubicBezTo>
                    <a:lnTo>
                      <a:pt x="44012" y="94361"/>
                    </a:lnTo>
                    <a:cubicBezTo>
                      <a:pt x="39468" y="99187"/>
                      <a:pt x="35054" y="103251"/>
                      <a:pt x="30769" y="106553"/>
                    </a:cubicBezTo>
                    <a:lnTo>
                      <a:pt x="17527" y="113030"/>
                    </a:lnTo>
                    <a:lnTo>
                      <a:pt x="13502" y="108204"/>
                    </a:lnTo>
                    <a:lnTo>
                      <a:pt x="14281" y="102870"/>
                    </a:lnTo>
                    <a:cubicBezTo>
                      <a:pt x="14671" y="100965"/>
                      <a:pt x="15450" y="98679"/>
                      <a:pt x="16748" y="96012"/>
                    </a:cubicBezTo>
                    <a:lnTo>
                      <a:pt x="28173" y="75946"/>
                    </a:lnTo>
                    <a:cubicBezTo>
                      <a:pt x="33236" y="68707"/>
                      <a:pt x="38819" y="61849"/>
                      <a:pt x="44921" y="55499"/>
                    </a:cubicBezTo>
                    <a:lnTo>
                      <a:pt x="61928" y="41021"/>
                    </a:lnTo>
                    <a:cubicBezTo>
                      <a:pt x="67641" y="36957"/>
                      <a:pt x="72834" y="34925"/>
                      <a:pt x="77378" y="34925"/>
                    </a:cubicBezTo>
                    <a:lnTo>
                      <a:pt x="88803" y="43942"/>
                    </a:lnTo>
                    <a:lnTo>
                      <a:pt x="92308" y="47117"/>
                    </a:lnTo>
                    <a:lnTo>
                      <a:pt x="95814" y="43180"/>
                    </a:lnTo>
                    <a:lnTo>
                      <a:pt x="94775" y="40005"/>
                    </a:lnTo>
                    <a:lnTo>
                      <a:pt x="91529" y="36576"/>
                    </a:lnTo>
                    <a:lnTo>
                      <a:pt x="81533" y="30734"/>
                    </a:lnTo>
                    <a:lnTo>
                      <a:pt x="71016" y="29210"/>
                    </a:lnTo>
                    <a:cubicBezTo>
                      <a:pt x="64135" y="29210"/>
                      <a:pt x="56995" y="31369"/>
                      <a:pt x="49335" y="35814"/>
                    </a:cubicBezTo>
                    <a:lnTo>
                      <a:pt x="28173" y="52451"/>
                    </a:lnTo>
                    <a:cubicBezTo>
                      <a:pt x="21552" y="59309"/>
                      <a:pt x="15709" y="66548"/>
                      <a:pt x="10906" y="74168"/>
                    </a:cubicBezTo>
                    <a:lnTo>
                      <a:pt x="3765" y="88138"/>
                    </a:lnTo>
                    <a:cubicBezTo>
                      <a:pt x="1298" y="94107"/>
                      <a:pt x="0" y="99822"/>
                      <a:pt x="0" y="105029"/>
                    </a:cubicBezTo>
                    <a:lnTo>
                      <a:pt x="3505" y="115316"/>
                    </a:lnTo>
                    <a:cubicBezTo>
                      <a:pt x="5842" y="118110"/>
                      <a:pt x="9997" y="119507"/>
                      <a:pt x="15969" y="119507"/>
                    </a:cubicBezTo>
                    <a:lnTo>
                      <a:pt x="32457" y="114046"/>
                    </a:lnTo>
                    <a:cubicBezTo>
                      <a:pt x="37650" y="110363"/>
                      <a:pt x="42714" y="105664"/>
                      <a:pt x="47388" y="100076"/>
                    </a:cubicBezTo>
                    <a:lnTo>
                      <a:pt x="59591" y="83439"/>
                    </a:lnTo>
                    <a:lnTo>
                      <a:pt x="57125" y="89535"/>
                    </a:lnTo>
                    <a:lnTo>
                      <a:pt x="55567" y="95377"/>
                    </a:lnTo>
                    <a:lnTo>
                      <a:pt x="53619" y="106807"/>
                    </a:lnTo>
                    <a:lnTo>
                      <a:pt x="56605" y="116586"/>
                    </a:lnTo>
                    <a:lnTo>
                      <a:pt x="63876" y="119507"/>
                    </a:lnTo>
                    <a:cubicBezTo>
                      <a:pt x="70367" y="119507"/>
                      <a:pt x="77508" y="115951"/>
                      <a:pt x="85298" y="108966"/>
                    </a:cubicBezTo>
                    <a:lnTo>
                      <a:pt x="91789" y="102616"/>
                    </a:lnTo>
                    <a:lnTo>
                      <a:pt x="97502" y="96266"/>
                    </a:lnTo>
                    <a:lnTo>
                      <a:pt x="98280" y="95504"/>
                    </a:lnTo>
                    <a:lnTo>
                      <a:pt x="103863" y="88646"/>
                    </a:lnTo>
                    <a:lnTo>
                      <a:pt x="109835" y="81788"/>
                    </a:lnTo>
                    <a:lnTo>
                      <a:pt x="110614" y="80772"/>
                    </a:lnTo>
                    <a:lnTo>
                      <a:pt x="119572" y="70104"/>
                    </a:lnTo>
                    <a:cubicBezTo>
                      <a:pt x="126973" y="61341"/>
                      <a:pt x="134892" y="51816"/>
                      <a:pt x="143331" y="41783"/>
                    </a:cubicBezTo>
                    <a:lnTo>
                      <a:pt x="142812" y="55626"/>
                    </a:lnTo>
                    <a:cubicBezTo>
                      <a:pt x="142682" y="61468"/>
                      <a:pt x="142163" y="67945"/>
                      <a:pt x="141514" y="74930"/>
                    </a:cubicBezTo>
                    <a:lnTo>
                      <a:pt x="138527" y="94996"/>
                    </a:lnTo>
                    <a:cubicBezTo>
                      <a:pt x="137229" y="101346"/>
                      <a:pt x="135412" y="106553"/>
                      <a:pt x="133075" y="110617"/>
                    </a:cubicBezTo>
                    <a:lnTo>
                      <a:pt x="124116" y="116713"/>
                    </a:lnTo>
                    <a:lnTo>
                      <a:pt x="115418" y="112776"/>
                    </a:lnTo>
                    <a:lnTo>
                      <a:pt x="110225" y="103759"/>
                    </a:lnTo>
                    <a:lnTo>
                      <a:pt x="106460" y="97917"/>
                    </a:lnTo>
                    <a:lnTo>
                      <a:pt x="103214" y="95758"/>
                    </a:lnTo>
                    <a:lnTo>
                      <a:pt x="100228" y="99949"/>
                    </a:lnTo>
                    <a:lnTo>
                      <a:pt x="102175" y="106807"/>
                    </a:lnTo>
                    <a:cubicBezTo>
                      <a:pt x="104512" y="110871"/>
                      <a:pt x="107369" y="114046"/>
                      <a:pt x="110614" y="116332"/>
                    </a:cubicBezTo>
                    <a:lnTo>
                      <a:pt x="132296" y="124587"/>
                    </a:lnTo>
                    <a:lnTo>
                      <a:pt x="146317" y="120904"/>
                    </a:lnTo>
                    <a:lnTo>
                      <a:pt x="155535" y="114808"/>
                    </a:lnTo>
                    <a:lnTo>
                      <a:pt x="163065" y="108712"/>
                    </a:lnTo>
                    <a:cubicBezTo>
                      <a:pt x="167739" y="105029"/>
                      <a:pt x="172023" y="100711"/>
                      <a:pt x="176048" y="95758"/>
                    </a:cubicBezTo>
                    <a:lnTo>
                      <a:pt x="187473" y="81788"/>
                    </a:lnTo>
                    <a:lnTo>
                      <a:pt x="188771" y="79121"/>
                    </a:lnTo>
                    <a:lnTo>
                      <a:pt x="187213" y="76962"/>
                    </a:lnTo>
                    <a:lnTo>
                      <a:pt x="185915" y="77724"/>
                    </a:lnTo>
                    <a:lnTo>
                      <a:pt x="180982" y="83566"/>
                    </a:lnTo>
                    <a:lnTo>
                      <a:pt x="175788" y="89154"/>
                    </a:lnTo>
                    <a:cubicBezTo>
                      <a:pt x="173062" y="91948"/>
                      <a:pt x="169297" y="95504"/>
                      <a:pt x="164363" y="99695"/>
                    </a:cubicBezTo>
                    <a:lnTo>
                      <a:pt x="149433" y="111125"/>
                    </a:lnTo>
                    <a:lnTo>
                      <a:pt x="151381" y="106934"/>
                    </a:lnTo>
                    <a:lnTo>
                      <a:pt x="152679" y="102997"/>
                    </a:lnTo>
                    <a:cubicBezTo>
                      <a:pt x="154237" y="96774"/>
                      <a:pt x="155405" y="89281"/>
                      <a:pt x="156184" y="80264"/>
                    </a:cubicBezTo>
                    <a:lnTo>
                      <a:pt x="157223" y="54610"/>
                    </a:lnTo>
                    <a:cubicBezTo>
                      <a:pt x="157223" y="49149"/>
                      <a:pt x="157482" y="43942"/>
                      <a:pt x="158002" y="38989"/>
                    </a:cubicBezTo>
                    <a:lnTo>
                      <a:pt x="161248" y="26543"/>
                    </a:lnTo>
                    <a:lnTo>
                      <a:pt x="170465" y="19939"/>
                    </a:lnTo>
                    <a:lnTo>
                      <a:pt x="173192" y="18415"/>
                    </a:lnTo>
                    <a:lnTo>
                      <a:pt x="171244" y="16510"/>
                    </a:lnTo>
                    <a:lnTo>
                      <a:pt x="164493" y="15494"/>
                    </a:lnTo>
                    <a:close/>
                    <a:moveTo>
                      <a:pt x="868685" y="15494"/>
                    </a:moveTo>
                    <a:lnTo>
                      <a:pt x="858429" y="17653"/>
                    </a:lnTo>
                    <a:lnTo>
                      <a:pt x="849211" y="24511"/>
                    </a:lnTo>
                    <a:lnTo>
                      <a:pt x="845446" y="36957"/>
                    </a:lnTo>
                    <a:cubicBezTo>
                      <a:pt x="843888" y="39116"/>
                      <a:pt x="841162" y="42291"/>
                      <a:pt x="837656" y="46482"/>
                    </a:cubicBezTo>
                    <a:lnTo>
                      <a:pt x="825712" y="60452"/>
                    </a:lnTo>
                    <a:cubicBezTo>
                      <a:pt x="821428" y="65786"/>
                      <a:pt x="817013" y="70993"/>
                      <a:pt x="812729" y="76327"/>
                    </a:cubicBezTo>
                    <a:lnTo>
                      <a:pt x="801044" y="90297"/>
                    </a:lnTo>
                    <a:lnTo>
                      <a:pt x="800395" y="91440"/>
                    </a:lnTo>
                    <a:lnTo>
                      <a:pt x="796241" y="95504"/>
                    </a:lnTo>
                    <a:lnTo>
                      <a:pt x="790528" y="100838"/>
                    </a:lnTo>
                    <a:lnTo>
                      <a:pt x="781570" y="107188"/>
                    </a:lnTo>
                    <a:cubicBezTo>
                      <a:pt x="777545" y="109855"/>
                      <a:pt x="773391" y="112268"/>
                      <a:pt x="768847" y="114300"/>
                    </a:cubicBezTo>
                    <a:lnTo>
                      <a:pt x="756124" y="117221"/>
                    </a:lnTo>
                    <a:lnTo>
                      <a:pt x="749632" y="114808"/>
                    </a:lnTo>
                    <a:lnTo>
                      <a:pt x="747165" y="107442"/>
                    </a:lnTo>
                    <a:lnTo>
                      <a:pt x="747425" y="104775"/>
                    </a:lnTo>
                    <a:lnTo>
                      <a:pt x="747685" y="102362"/>
                    </a:lnTo>
                    <a:lnTo>
                      <a:pt x="749113" y="96012"/>
                    </a:lnTo>
                    <a:cubicBezTo>
                      <a:pt x="749632" y="93853"/>
                      <a:pt x="750281" y="91694"/>
                      <a:pt x="750930" y="89408"/>
                    </a:cubicBezTo>
                    <a:lnTo>
                      <a:pt x="780921" y="77978"/>
                    </a:lnTo>
                    <a:cubicBezTo>
                      <a:pt x="789619" y="73025"/>
                      <a:pt x="797539" y="66040"/>
                      <a:pt x="804680" y="57023"/>
                    </a:cubicBezTo>
                    <a:lnTo>
                      <a:pt x="808964" y="49911"/>
                    </a:lnTo>
                    <a:lnTo>
                      <a:pt x="810262" y="43815"/>
                    </a:lnTo>
                    <a:lnTo>
                      <a:pt x="804809" y="33274"/>
                    </a:lnTo>
                    <a:cubicBezTo>
                      <a:pt x="801434" y="30607"/>
                      <a:pt x="797279" y="29337"/>
                      <a:pt x="792346" y="29337"/>
                    </a:cubicBezTo>
                    <a:lnTo>
                      <a:pt x="775079" y="35179"/>
                    </a:lnTo>
                    <a:cubicBezTo>
                      <a:pt x="768977" y="38862"/>
                      <a:pt x="762875" y="43815"/>
                      <a:pt x="756903" y="50038"/>
                    </a:cubicBezTo>
                    <a:lnTo>
                      <a:pt x="741972" y="70358"/>
                    </a:lnTo>
                    <a:cubicBezTo>
                      <a:pt x="740025" y="73660"/>
                      <a:pt x="737948" y="78359"/>
                      <a:pt x="735741" y="84074"/>
                    </a:cubicBezTo>
                    <a:lnTo>
                      <a:pt x="732754" y="100711"/>
                    </a:lnTo>
                    <a:cubicBezTo>
                      <a:pt x="732754" y="107569"/>
                      <a:pt x="734702" y="113030"/>
                      <a:pt x="738727" y="116840"/>
                    </a:cubicBezTo>
                    <a:lnTo>
                      <a:pt x="754696" y="122428"/>
                    </a:lnTo>
                    <a:cubicBezTo>
                      <a:pt x="763134" y="122428"/>
                      <a:pt x="770924" y="120396"/>
                      <a:pt x="777935" y="116332"/>
                    </a:cubicBezTo>
                    <a:lnTo>
                      <a:pt x="794163" y="104140"/>
                    </a:lnTo>
                    <a:cubicBezTo>
                      <a:pt x="797539" y="100584"/>
                      <a:pt x="800915" y="96901"/>
                      <a:pt x="804160" y="92964"/>
                    </a:cubicBezTo>
                    <a:lnTo>
                      <a:pt x="813898" y="81534"/>
                    </a:lnTo>
                    <a:lnTo>
                      <a:pt x="814936" y="79883"/>
                    </a:lnTo>
                    <a:lnTo>
                      <a:pt x="823375" y="69850"/>
                    </a:lnTo>
                    <a:cubicBezTo>
                      <a:pt x="830775" y="61087"/>
                      <a:pt x="838695" y="51562"/>
                      <a:pt x="847134" y="41529"/>
                    </a:cubicBezTo>
                    <a:lnTo>
                      <a:pt x="846614" y="55245"/>
                    </a:lnTo>
                    <a:cubicBezTo>
                      <a:pt x="846485" y="61087"/>
                      <a:pt x="845965" y="67564"/>
                      <a:pt x="845316" y="74549"/>
                    </a:cubicBezTo>
                    <a:lnTo>
                      <a:pt x="842330" y="94615"/>
                    </a:lnTo>
                    <a:cubicBezTo>
                      <a:pt x="841032" y="100965"/>
                      <a:pt x="839214" y="106172"/>
                      <a:pt x="836877" y="110236"/>
                    </a:cubicBezTo>
                    <a:lnTo>
                      <a:pt x="827919" y="116332"/>
                    </a:lnTo>
                    <a:lnTo>
                      <a:pt x="819221" y="112395"/>
                    </a:lnTo>
                    <a:lnTo>
                      <a:pt x="814027" y="103378"/>
                    </a:lnTo>
                    <a:lnTo>
                      <a:pt x="810262" y="97536"/>
                    </a:lnTo>
                    <a:lnTo>
                      <a:pt x="807017" y="95377"/>
                    </a:lnTo>
                    <a:lnTo>
                      <a:pt x="804030" y="99568"/>
                    </a:lnTo>
                    <a:lnTo>
                      <a:pt x="805978" y="106426"/>
                    </a:lnTo>
                    <a:cubicBezTo>
                      <a:pt x="808315" y="110490"/>
                      <a:pt x="811171" y="113665"/>
                      <a:pt x="814417" y="115951"/>
                    </a:cubicBezTo>
                    <a:lnTo>
                      <a:pt x="836098" y="124206"/>
                    </a:lnTo>
                    <a:lnTo>
                      <a:pt x="850120" y="120523"/>
                    </a:lnTo>
                    <a:lnTo>
                      <a:pt x="859338" y="114427"/>
                    </a:lnTo>
                    <a:lnTo>
                      <a:pt x="866868" y="108331"/>
                    </a:lnTo>
                    <a:cubicBezTo>
                      <a:pt x="871541" y="104648"/>
                      <a:pt x="875826" y="100330"/>
                      <a:pt x="879851" y="95377"/>
                    </a:cubicBezTo>
                    <a:lnTo>
                      <a:pt x="891276" y="81407"/>
                    </a:lnTo>
                    <a:lnTo>
                      <a:pt x="892704" y="78740"/>
                    </a:lnTo>
                    <a:lnTo>
                      <a:pt x="891146" y="76581"/>
                    </a:lnTo>
                    <a:lnTo>
                      <a:pt x="889718" y="77343"/>
                    </a:lnTo>
                    <a:lnTo>
                      <a:pt x="884784" y="83185"/>
                    </a:lnTo>
                    <a:lnTo>
                      <a:pt x="879591" y="88773"/>
                    </a:lnTo>
                    <a:cubicBezTo>
                      <a:pt x="876865" y="91567"/>
                      <a:pt x="873099" y="95123"/>
                      <a:pt x="868166" y="99314"/>
                    </a:cubicBezTo>
                    <a:lnTo>
                      <a:pt x="853236" y="110744"/>
                    </a:lnTo>
                    <a:lnTo>
                      <a:pt x="855183" y="106553"/>
                    </a:lnTo>
                    <a:lnTo>
                      <a:pt x="856481" y="102616"/>
                    </a:lnTo>
                    <a:cubicBezTo>
                      <a:pt x="858169" y="96393"/>
                      <a:pt x="859338" y="88900"/>
                      <a:pt x="859987" y="79883"/>
                    </a:cubicBezTo>
                    <a:lnTo>
                      <a:pt x="861025" y="54229"/>
                    </a:lnTo>
                    <a:cubicBezTo>
                      <a:pt x="861025" y="48768"/>
                      <a:pt x="861285" y="43561"/>
                      <a:pt x="861804" y="38608"/>
                    </a:cubicBezTo>
                    <a:lnTo>
                      <a:pt x="865050" y="26162"/>
                    </a:lnTo>
                    <a:lnTo>
                      <a:pt x="874268" y="19558"/>
                    </a:lnTo>
                    <a:lnTo>
                      <a:pt x="876994" y="18034"/>
                    </a:lnTo>
                    <a:lnTo>
                      <a:pt x="875047" y="16129"/>
                    </a:lnTo>
                    <a:lnTo>
                      <a:pt x="868296" y="15113"/>
                    </a:lnTo>
                    <a:close/>
                    <a:moveTo>
                      <a:pt x="275627" y="126746"/>
                    </a:moveTo>
                    <a:cubicBezTo>
                      <a:pt x="273160" y="134747"/>
                      <a:pt x="269265" y="143256"/>
                      <a:pt x="263942" y="152400"/>
                    </a:cubicBezTo>
                    <a:lnTo>
                      <a:pt x="245766" y="178054"/>
                    </a:lnTo>
                    <a:cubicBezTo>
                      <a:pt x="238885" y="186055"/>
                      <a:pt x="231745" y="192532"/>
                      <a:pt x="224344" y="197612"/>
                    </a:cubicBezTo>
                    <a:lnTo>
                      <a:pt x="202663" y="205232"/>
                    </a:lnTo>
                    <a:lnTo>
                      <a:pt x="193964" y="201803"/>
                    </a:lnTo>
                    <a:cubicBezTo>
                      <a:pt x="192277" y="199644"/>
                      <a:pt x="191627" y="197485"/>
                      <a:pt x="191757" y="195199"/>
                    </a:cubicBezTo>
                    <a:lnTo>
                      <a:pt x="199547" y="175895"/>
                    </a:lnTo>
                    <a:cubicBezTo>
                      <a:pt x="204481" y="169926"/>
                      <a:pt x="210453" y="164338"/>
                      <a:pt x="217723" y="159258"/>
                    </a:cubicBezTo>
                    <a:lnTo>
                      <a:pt x="239924" y="145288"/>
                    </a:lnTo>
                    <a:cubicBezTo>
                      <a:pt x="247714" y="141097"/>
                      <a:pt x="254854" y="137414"/>
                      <a:pt x="261346" y="134112"/>
                    </a:cubicBezTo>
                    <a:lnTo>
                      <a:pt x="275367" y="126746"/>
                    </a:lnTo>
                    <a:close/>
                    <a:moveTo>
                      <a:pt x="433888" y="12192"/>
                    </a:moveTo>
                    <a:lnTo>
                      <a:pt x="428435" y="13462"/>
                    </a:lnTo>
                    <a:lnTo>
                      <a:pt x="427137" y="16637"/>
                    </a:lnTo>
                    <a:lnTo>
                      <a:pt x="429344" y="22479"/>
                    </a:lnTo>
                    <a:lnTo>
                      <a:pt x="433629" y="28321"/>
                    </a:lnTo>
                    <a:lnTo>
                      <a:pt x="436874" y="31750"/>
                    </a:lnTo>
                    <a:lnTo>
                      <a:pt x="430383" y="42545"/>
                    </a:lnTo>
                    <a:cubicBezTo>
                      <a:pt x="424800" y="51689"/>
                      <a:pt x="418698" y="60325"/>
                      <a:pt x="412207" y="68453"/>
                    </a:cubicBezTo>
                    <a:lnTo>
                      <a:pt x="391953" y="92329"/>
                    </a:lnTo>
                    <a:lnTo>
                      <a:pt x="391434" y="93091"/>
                    </a:lnTo>
                    <a:lnTo>
                      <a:pt x="388967" y="95504"/>
                    </a:lnTo>
                    <a:lnTo>
                      <a:pt x="383255" y="100838"/>
                    </a:lnTo>
                    <a:lnTo>
                      <a:pt x="374297" y="107188"/>
                    </a:lnTo>
                    <a:cubicBezTo>
                      <a:pt x="370272" y="109855"/>
                      <a:pt x="366118" y="112268"/>
                      <a:pt x="361574" y="114300"/>
                    </a:cubicBezTo>
                    <a:lnTo>
                      <a:pt x="348850" y="117221"/>
                    </a:lnTo>
                    <a:lnTo>
                      <a:pt x="342359" y="114808"/>
                    </a:lnTo>
                    <a:lnTo>
                      <a:pt x="339892" y="107442"/>
                    </a:lnTo>
                    <a:lnTo>
                      <a:pt x="340152" y="104775"/>
                    </a:lnTo>
                    <a:lnTo>
                      <a:pt x="340411" y="102362"/>
                    </a:lnTo>
                    <a:lnTo>
                      <a:pt x="341710" y="96012"/>
                    </a:lnTo>
                    <a:cubicBezTo>
                      <a:pt x="342229" y="93853"/>
                      <a:pt x="342878" y="91694"/>
                      <a:pt x="343657" y="89408"/>
                    </a:cubicBezTo>
                    <a:lnTo>
                      <a:pt x="373648" y="77978"/>
                    </a:lnTo>
                    <a:cubicBezTo>
                      <a:pt x="382346" y="73025"/>
                      <a:pt x="390266" y="66040"/>
                      <a:pt x="397406" y="57023"/>
                    </a:cubicBezTo>
                    <a:lnTo>
                      <a:pt x="401691" y="49911"/>
                    </a:lnTo>
                    <a:lnTo>
                      <a:pt x="402989" y="43815"/>
                    </a:lnTo>
                    <a:lnTo>
                      <a:pt x="397536" y="33274"/>
                    </a:lnTo>
                    <a:lnTo>
                      <a:pt x="385073" y="29337"/>
                    </a:lnTo>
                    <a:cubicBezTo>
                      <a:pt x="379879" y="29337"/>
                      <a:pt x="374037" y="31242"/>
                      <a:pt x="367805" y="35179"/>
                    </a:cubicBezTo>
                    <a:lnTo>
                      <a:pt x="349629" y="50038"/>
                    </a:lnTo>
                    <a:cubicBezTo>
                      <a:pt x="343917" y="56261"/>
                      <a:pt x="338853" y="62992"/>
                      <a:pt x="334699" y="70358"/>
                    </a:cubicBezTo>
                    <a:lnTo>
                      <a:pt x="331194" y="77470"/>
                    </a:lnTo>
                    <a:lnTo>
                      <a:pt x="330934" y="77724"/>
                    </a:lnTo>
                    <a:lnTo>
                      <a:pt x="326390" y="83312"/>
                    </a:lnTo>
                    <a:lnTo>
                      <a:pt x="320937" y="88900"/>
                    </a:lnTo>
                    <a:cubicBezTo>
                      <a:pt x="318730" y="91313"/>
                      <a:pt x="315484" y="94361"/>
                      <a:pt x="310940" y="97917"/>
                    </a:cubicBezTo>
                    <a:lnTo>
                      <a:pt x="297178" y="108204"/>
                    </a:lnTo>
                    <a:lnTo>
                      <a:pt x="294192" y="110363"/>
                    </a:lnTo>
                    <a:cubicBezTo>
                      <a:pt x="295880" y="103124"/>
                      <a:pt x="297049" y="95758"/>
                      <a:pt x="297698" y="88392"/>
                    </a:cubicBezTo>
                    <a:lnTo>
                      <a:pt x="298477" y="69596"/>
                    </a:lnTo>
                    <a:lnTo>
                      <a:pt x="298217" y="63246"/>
                    </a:lnTo>
                    <a:lnTo>
                      <a:pt x="297957" y="59309"/>
                    </a:lnTo>
                    <a:lnTo>
                      <a:pt x="295750" y="58801"/>
                    </a:lnTo>
                    <a:lnTo>
                      <a:pt x="293803" y="58801"/>
                    </a:lnTo>
                    <a:lnTo>
                      <a:pt x="288090" y="60706"/>
                    </a:lnTo>
                    <a:lnTo>
                      <a:pt x="283417" y="68326"/>
                    </a:lnTo>
                    <a:cubicBezTo>
                      <a:pt x="282508" y="71501"/>
                      <a:pt x="280690" y="75565"/>
                      <a:pt x="277704" y="80518"/>
                    </a:cubicBezTo>
                    <a:lnTo>
                      <a:pt x="267707" y="95631"/>
                    </a:lnTo>
                    <a:cubicBezTo>
                      <a:pt x="263942" y="100584"/>
                      <a:pt x="259917" y="104775"/>
                      <a:pt x="255763" y="108077"/>
                    </a:cubicBezTo>
                    <a:lnTo>
                      <a:pt x="244728" y="113157"/>
                    </a:lnTo>
                    <a:lnTo>
                      <a:pt x="239015" y="106045"/>
                    </a:lnTo>
                    <a:cubicBezTo>
                      <a:pt x="239015" y="102108"/>
                      <a:pt x="240183" y="97282"/>
                      <a:pt x="242520" y="91186"/>
                    </a:cubicBezTo>
                    <a:lnTo>
                      <a:pt x="252258" y="72390"/>
                    </a:lnTo>
                    <a:cubicBezTo>
                      <a:pt x="256282" y="65913"/>
                      <a:pt x="260696" y="59690"/>
                      <a:pt x="265760" y="53848"/>
                    </a:cubicBezTo>
                    <a:lnTo>
                      <a:pt x="282378" y="39370"/>
                    </a:lnTo>
                    <a:cubicBezTo>
                      <a:pt x="287831" y="35814"/>
                      <a:pt x="293154" y="34036"/>
                      <a:pt x="298347" y="34036"/>
                    </a:cubicBezTo>
                    <a:lnTo>
                      <a:pt x="313796" y="46990"/>
                    </a:lnTo>
                    <a:lnTo>
                      <a:pt x="317042" y="43053"/>
                    </a:lnTo>
                    <a:lnTo>
                      <a:pt x="313018" y="36449"/>
                    </a:lnTo>
                    <a:cubicBezTo>
                      <a:pt x="306396" y="31496"/>
                      <a:pt x="299256" y="29083"/>
                      <a:pt x="291596" y="29083"/>
                    </a:cubicBezTo>
                    <a:lnTo>
                      <a:pt x="269655" y="35179"/>
                    </a:lnTo>
                    <a:cubicBezTo>
                      <a:pt x="262644" y="39116"/>
                      <a:pt x="256542" y="44069"/>
                      <a:pt x="251219" y="50292"/>
                    </a:cubicBezTo>
                    <a:lnTo>
                      <a:pt x="243170" y="60579"/>
                    </a:lnTo>
                    <a:cubicBezTo>
                      <a:pt x="240054" y="65024"/>
                      <a:pt x="237068" y="69977"/>
                      <a:pt x="234211" y="75692"/>
                    </a:cubicBezTo>
                    <a:lnTo>
                      <a:pt x="227720" y="92329"/>
                    </a:lnTo>
                    <a:lnTo>
                      <a:pt x="226941" y="96774"/>
                    </a:lnTo>
                    <a:lnTo>
                      <a:pt x="226681" y="101600"/>
                    </a:lnTo>
                    <a:lnTo>
                      <a:pt x="229927" y="115062"/>
                    </a:lnTo>
                    <a:lnTo>
                      <a:pt x="241612" y="120904"/>
                    </a:lnTo>
                    <a:cubicBezTo>
                      <a:pt x="245766" y="120904"/>
                      <a:pt x="249791" y="119634"/>
                      <a:pt x="253816" y="116967"/>
                    </a:cubicBezTo>
                    <a:lnTo>
                      <a:pt x="265240" y="107442"/>
                    </a:lnTo>
                    <a:cubicBezTo>
                      <a:pt x="269785" y="102743"/>
                      <a:pt x="273809" y="97536"/>
                      <a:pt x="277444" y="91821"/>
                    </a:cubicBezTo>
                    <a:lnTo>
                      <a:pt x="285234" y="78105"/>
                    </a:lnTo>
                    <a:lnTo>
                      <a:pt x="283936" y="97155"/>
                    </a:lnTo>
                    <a:cubicBezTo>
                      <a:pt x="282638" y="104267"/>
                      <a:pt x="280690" y="111633"/>
                      <a:pt x="277964" y="119380"/>
                    </a:cubicBezTo>
                    <a:lnTo>
                      <a:pt x="267448" y="125222"/>
                    </a:lnTo>
                    <a:cubicBezTo>
                      <a:pt x="262384" y="127635"/>
                      <a:pt x="256412" y="130683"/>
                      <a:pt x="249531" y="134239"/>
                    </a:cubicBezTo>
                    <a:lnTo>
                      <a:pt x="228759" y="145669"/>
                    </a:lnTo>
                    <a:cubicBezTo>
                      <a:pt x="221488" y="149860"/>
                      <a:pt x="214737" y="154559"/>
                      <a:pt x="208505" y="159639"/>
                    </a:cubicBezTo>
                    <a:lnTo>
                      <a:pt x="192796" y="176022"/>
                    </a:lnTo>
                    <a:cubicBezTo>
                      <a:pt x="188771" y="181864"/>
                      <a:pt x="186564" y="188087"/>
                      <a:pt x="186045" y="194564"/>
                    </a:cubicBezTo>
                    <a:lnTo>
                      <a:pt x="189550" y="205740"/>
                    </a:lnTo>
                    <a:lnTo>
                      <a:pt x="204481" y="211074"/>
                    </a:lnTo>
                    <a:cubicBezTo>
                      <a:pt x="214088" y="211074"/>
                      <a:pt x="223306" y="208407"/>
                      <a:pt x="232394" y="203200"/>
                    </a:cubicBezTo>
                    <a:lnTo>
                      <a:pt x="257840" y="181737"/>
                    </a:lnTo>
                    <a:cubicBezTo>
                      <a:pt x="265760" y="172974"/>
                      <a:pt x="272771" y="162941"/>
                      <a:pt x="279002" y="151765"/>
                    </a:cubicBezTo>
                    <a:lnTo>
                      <a:pt x="293024" y="117856"/>
                    </a:lnTo>
                    <a:lnTo>
                      <a:pt x="300035" y="113411"/>
                    </a:lnTo>
                    <a:cubicBezTo>
                      <a:pt x="304708" y="110236"/>
                      <a:pt x="309252" y="106807"/>
                      <a:pt x="313537" y="103124"/>
                    </a:cubicBezTo>
                    <a:lnTo>
                      <a:pt x="321327" y="96012"/>
                    </a:lnTo>
                    <a:lnTo>
                      <a:pt x="327948" y="88265"/>
                    </a:lnTo>
                    <a:lnTo>
                      <a:pt x="326130" y="101092"/>
                    </a:lnTo>
                    <a:cubicBezTo>
                      <a:pt x="326130" y="107950"/>
                      <a:pt x="328078" y="113411"/>
                      <a:pt x="332102" y="117221"/>
                    </a:cubicBezTo>
                    <a:lnTo>
                      <a:pt x="348071" y="122809"/>
                    </a:lnTo>
                    <a:cubicBezTo>
                      <a:pt x="356510" y="122809"/>
                      <a:pt x="364300" y="120777"/>
                      <a:pt x="371311" y="116713"/>
                    </a:cubicBezTo>
                    <a:lnTo>
                      <a:pt x="387539" y="104521"/>
                    </a:lnTo>
                    <a:cubicBezTo>
                      <a:pt x="390915" y="100965"/>
                      <a:pt x="394290" y="97282"/>
                      <a:pt x="397536" y="93345"/>
                    </a:cubicBezTo>
                    <a:lnTo>
                      <a:pt x="407273" y="81915"/>
                    </a:lnTo>
                    <a:lnTo>
                      <a:pt x="408182" y="80391"/>
                    </a:lnTo>
                    <a:lnTo>
                      <a:pt x="420256" y="65278"/>
                    </a:lnTo>
                    <a:cubicBezTo>
                      <a:pt x="424930" y="59055"/>
                      <a:pt x="429474" y="53086"/>
                      <a:pt x="433758" y="47244"/>
                    </a:cubicBezTo>
                    <a:lnTo>
                      <a:pt x="441289" y="35306"/>
                    </a:lnTo>
                    <a:lnTo>
                      <a:pt x="444534" y="37719"/>
                    </a:lnTo>
                    <a:lnTo>
                      <a:pt x="448299" y="40132"/>
                    </a:lnTo>
                    <a:lnTo>
                      <a:pt x="453233" y="48895"/>
                    </a:lnTo>
                    <a:cubicBezTo>
                      <a:pt x="453233" y="52197"/>
                      <a:pt x="451934" y="56261"/>
                      <a:pt x="449208" y="60833"/>
                    </a:cubicBezTo>
                    <a:lnTo>
                      <a:pt x="441418" y="73533"/>
                    </a:lnTo>
                    <a:cubicBezTo>
                      <a:pt x="438302" y="78105"/>
                      <a:pt x="435576" y="82550"/>
                      <a:pt x="432979" y="86741"/>
                    </a:cubicBezTo>
                    <a:lnTo>
                      <a:pt x="427786" y="97028"/>
                    </a:lnTo>
                    <a:lnTo>
                      <a:pt x="426488" y="101473"/>
                    </a:lnTo>
                    <a:lnTo>
                      <a:pt x="425969" y="106807"/>
                    </a:lnTo>
                    <a:lnTo>
                      <a:pt x="429474" y="116586"/>
                    </a:lnTo>
                    <a:lnTo>
                      <a:pt x="438173" y="120015"/>
                    </a:lnTo>
                    <a:lnTo>
                      <a:pt x="450896" y="116078"/>
                    </a:lnTo>
                    <a:cubicBezTo>
                      <a:pt x="455180" y="113411"/>
                      <a:pt x="458686" y="110998"/>
                      <a:pt x="461412" y="108966"/>
                    </a:cubicBezTo>
                    <a:lnTo>
                      <a:pt x="474135" y="95758"/>
                    </a:lnTo>
                    <a:lnTo>
                      <a:pt x="477900" y="91313"/>
                    </a:lnTo>
                    <a:lnTo>
                      <a:pt x="475304" y="105283"/>
                    </a:lnTo>
                    <a:lnTo>
                      <a:pt x="478809" y="115570"/>
                    </a:lnTo>
                    <a:cubicBezTo>
                      <a:pt x="481146" y="118364"/>
                      <a:pt x="485301" y="119761"/>
                      <a:pt x="491273" y="119761"/>
                    </a:cubicBezTo>
                    <a:lnTo>
                      <a:pt x="507761" y="114173"/>
                    </a:lnTo>
                    <a:cubicBezTo>
                      <a:pt x="512954" y="110490"/>
                      <a:pt x="518017" y="105791"/>
                      <a:pt x="522691" y="100203"/>
                    </a:cubicBezTo>
                    <a:lnTo>
                      <a:pt x="534895" y="83566"/>
                    </a:lnTo>
                    <a:lnTo>
                      <a:pt x="532428" y="89662"/>
                    </a:lnTo>
                    <a:lnTo>
                      <a:pt x="530870" y="95504"/>
                    </a:lnTo>
                    <a:lnTo>
                      <a:pt x="528923" y="106934"/>
                    </a:lnTo>
                    <a:lnTo>
                      <a:pt x="531909" y="116713"/>
                    </a:lnTo>
                    <a:lnTo>
                      <a:pt x="539179" y="119634"/>
                    </a:lnTo>
                    <a:cubicBezTo>
                      <a:pt x="545671" y="119634"/>
                      <a:pt x="552812" y="116078"/>
                      <a:pt x="560601" y="109093"/>
                    </a:cubicBezTo>
                    <a:lnTo>
                      <a:pt x="567093" y="102743"/>
                    </a:lnTo>
                    <a:lnTo>
                      <a:pt x="573065" y="96139"/>
                    </a:lnTo>
                    <a:lnTo>
                      <a:pt x="579167" y="89027"/>
                    </a:lnTo>
                    <a:cubicBezTo>
                      <a:pt x="578258" y="93091"/>
                      <a:pt x="577869" y="97028"/>
                      <a:pt x="577869" y="100838"/>
                    </a:cubicBezTo>
                    <a:lnTo>
                      <a:pt x="584360" y="117475"/>
                    </a:lnTo>
                    <a:lnTo>
                      <a:pt x="590462" y="120904"/>
                    </a:lnTo>
                    <a:lnTo>
                      <a:pt x="588385" y="121920"/>
                    </a:lnTo>
                    <a:lnTo>
                      <a:pt x="581893" y="134112"/>
                    </a:lnTo>
                    <a:lnTo>
                      <a:pt x="584100" y="141732"/>
                    </a:lnTo>
                    <a:lnTo>
                      <a:pt x="587865" y="147320"/>
                    </a:lnTo>
                    <a:lnTo>
                      <a:pt x="588644" y="153924"/>
                    </a:lnTo>
                    <a:lnTo>
                      <a:pt x="581634" y="163957"/>
                    </a:lnTo>
                    <a:lnTo>
                      <a:pt x="570858" y="166370"/>
                    </a:lnTo>
                    <a:lnTo>
                      <a:pt x="565665" y="166116"/>
                    </a:lnTo>
                    <a:lnTo>
                      <a:pt x="561640" y="165608"/>
                    </a:lnTo>
                    <a:lnTo>
                      <a:pt x="565145" y="170688"/>
                    </a:lnTo>
                    <a:lnTo>
                      <a:pt x="572156" y="171958"/>
                    </a:lnTo>
                    <a:lnTo>
                      <a:pt x="584100" y="169037"/>
                    </a:lnTo>
                    <a:lnTo>
                      <a:pt x="594876" y="161163"/>
                    </a:lnTo>
                    <a:lnTo>
                      <a:pt x="599160" y="148971"/>
                    </a:lnTo>
                    <a:lnTo>
                      <a:pt x="597602" y="142113"/>
                    </a:lnTo>
                    <a:lnTo>
                      <a:pt x="594616" y="136779"/>
                    </a:lnTo>
                    <a:lnTo>
                      <a:pt x="593058" y="130429"/>
                    </a:lnTo>
                    <a:lnTo>
                      <a:pt x="596564" y="122809"/>
                    </a:lnTo>
                    <a:lnTo>
                      <a:pt x="597083" y="122555"/>
                    </a:lnTo>
                    <a:lnTo>
                      <a:pt x="601497" y="122809"/>
                    </a:lnTo>
                    <a:cubicBezTo>
                      <a:pt x="611235" y="122809"/>
                      <a:pt x="619933" y="120015"/>
                      <a:pt x="627463" y="114300"/>
                    </a:cubicBezTo>
                    <a:lnTo>
                      <a:pt x="647457" y="96266"/>
                    </a:lnTo>
                    <a:lnTo>
                      <a:pt x="651741" y="91313"/>
                    </a:lnTo>
                    <a:lnTo>
                      <a:pt x="651222" y="98171"/>
                    </a:lnTo>
                    <a:lnTo>
                      <a:pt x="656415" y="114300"/>
                    </a:lnTo>
                    <a:cubicBezTo>
                      <a:pt x="659661" y="118491"/>
                      <a:pt x="664594" y="120650"/>
                      <a:pt x="671345" y="120650"/>
                    </a:cubicBezTo>
                    <a:lnTo>
                      <a:pt x="687574" y="116205"/>
                    </a:lnTo>
                    <a:cubicBezTo>
                      <a:pt x="693027" y="113411"/>
                      <a:pt x="698090" y="109728"/>
                      <a:pt x="703024" y="105029"/>
                    </a:cubicBezTo>
                    <a:lnTo>
                      <a:pt x="716006" y="90805"/>
                    </a:lnTo>
                    <a:cubicBezTo>
                      <a:pt x="719771" y="85852"/>
                      <a:pt x="722628" y="81280"/>
                      <a:pt x="724705" y="77089"/>
                    </a:cubicBezTo>
                    <a:lnTo>
                      <a:pt x="730417" y="53848"/>
                    </a:lnTo>
                    <a:cubicBezTo>
                      <a:pt x="730417" y="47117"/>
                      <a:pt x="728730" y="41656"/>
                      <a:pt x="725224" y="37211"/>
                    </a:cubicBezTo>
                    <a:lnTo>
                      <a:pt x="708996" y="30607"/>
                    </a:lnTo>
                    <a:cubicBezTo>
                      <a:pt x="702894" y="30607"/>
                      <a:pt x="696532" y="32639"/>
                      <a:pt x="689781" y="36703"/>
                    </a:cubicBezTo>
                    <a:lnTo>
                      <a:pt x="670566" y="51816"/>
                    </a:lnTo>
                    <a:cubicBezTo>
                      <a:pt x="664984" y="58293"/>
                      <a:pt x="660310" y="65532"/>
                      <a:pt x="656804" y="73533"/>
                    </a:cubicBezTo>
                    <a:lnTo>
                      <a:pt x="653429" y="82169"/>
                    </a:lnTo>
                    <a:lnTo>
                      <a:pt x="652131" y="83566"/>
                    </a:lnTo>
                    <a:cubicBezTo>
                      <a:pt x="650573" y="85344"/>
                      <a:pt x="648755" y="87122"/>
                      <a:pt x="646937" y="89154"/>
                    </a:cubicBezTo>
                    <a:lnTo>
                      <a:pt x="630579" y="104775"/>
                    </a:lnTo>
                    <a:cubicBezTo>
                      <a:pt x="624867" y="109728"/>
                      <a:pt x="618505" y="113284"/>
                      <a:pt x="611624" y="115316"/>
                    </a:cubicBezTo>
                    <a:lnTo>
                      <a:pt x="601368" y="117475"/>
                    </a:lnTo>
                    <a:lnTo>
                      <a:pt x="594097" y="114300"/>
                    </a:lnTo>
                    <a:lnTo>
                      <a:pt x="591890" y="106934"/>
                    </a:lnTo>
                    <a:cubicBezTo>
                      <a:pt x="591890" y="102997"/>
                      <a:pt x="592669" y="98806"/>
                      <a:pt x="594097" y="94234"/>
                    </a:cubicBezTo>
                    <a:lnTo>
                      <a:pt x="599031" y="81788"/>
                    </a:lnTo>
                    <a:cubicBezTo>
                      <a:pt x="600848" y="77851"/>
                      <a:pt x="602146" y="75311"/>
                      <a:pt x="602796" y="73914"/>
                    </a:cubicBezTo>
                    <a:lnTo>
                      <a:pt x="615779" y="56134"/>
                    </a:lnTo>
                    <a:cubicBezTo>
                      <a:pt x="620972" y="50673"/>
                      <a:pt x="626165" y="46101"/>
                      <a:pt x="631228" y="42672"/>
                    </a:cubicBezTo>
                    <a:lnTo>
                      <a:pt x="641355" y="38354"/>
                    </a:lnTo>
                    <a:lnTo>
                      <a:pt x="642523" y="38481"/>
                    </a:lnTo>
                    <a:lnTo>
                      <a:pt x="641485" y="43815"/>
                    </a:lnTo>
                    <a:lnTo>
                      <a:pt x="638499" y="51816"/>
                    </a:lnTo>
                    <a:lnTo>
                      <a:pt x="636291" y="57404"/>
                    </a:lnTo>
                    <a:lnTo>
                      <a:pt x="634993" y="62484"/>
                    </a:lnTo>
                    <a:lnTo>
                      <a:pt x="636291" y="64389"/>
                    </a:lnTo>
                    <a:lnTo>
                      <a:pt x="640316" y="62230"/>
                    </a:lnTo>
                    <a:lnTo>
                      <a:pt x="646808" y="55118"/>
                    </a:lnTo>
                    <a:lnTo>
                      <a:pt x="649794" y="46101"/>
                    </a:lnTo>
                    <a:lnTo>
                      <a:pt x="645509" y="34671"/>
                    </a:lnTo>
                    <a:lnTo>
                      <a:pt x="633305" y="29591"/>
                    </a:lnTo>
                    <a:cubicBezTo>
                      <a:pt x="628112" y="29591"/>
                      <a:pt x="622400" y="31496"/>
                      <a:pt x="616298" y="35433"/>
                    </a:cubicBezTo>
                    <a:lnTo>
                      <a:pt x="599160" y="50038"/>
                    </a:lnTo>
                    <a:cubicBezTo>
                      <a:pt x="593708" y="56261"/>
                      <a:pt x="589164" y="62992"/>
                      <a:pt x="585399" y="70358"/>
                    </a:cubicBezTo>
                    <a:lnTo>
                      <a:pt x="581374" y="79756"/>
                    </a:lnTo>
                    <a:lnTo>
                      <a:pt x="578388" y="83312"/>
                    </a:lnTo>
                    <a:lnTo>
                      <a:pt x="572935" y="88900"/>
                    </a:lnTo>
                    <a:cubicBezTo>
                      <a:pt x="569559" y="92837"/>
                      <a:pt x="565665" y="96520"/>
                      <a:pt x="561510" y="100330"/>
                    </a:cubicBezTo>
                    <a:lnTo>
                      <a:pt x="549566" y="108839"/>
                    </a:lnTo>
                    <a:lnTo>
                      <a:pt x="543853" y="110998"/>
                    </a:lnTo>
                    <a:lnTo>
                      <a:pt x="541127" y="107569"/>
                    </a:lnTo>
                    <a:lnTo>
                      <a:pt x="542166" y="102235"/>
                    </a:lnTo>
                    <a:lnTo>
                      <a:pt x="544892" y="95377"/>
                    </a:lnTo>
                    <a:cubicBezTo>
                      <a:pt x="546839" y="90932"/>
                      <a:pt x="549176" y="86360"/>
                      <a:pt x="551903" y="81661"/>
                    </a:cubicBezTo>
                    <a:lnTo>
                      <a:pt x="558654" y="69215"/>
                    </a:lnTo>
                    <a:lnTo>
                      <a:pt x="561640" y="63881"/>
                    </a:lnTo>
                    <a:lnTo>
                      <a:pt x="560861" y="60198"/>
                    </a:lnTo>
                    <a:lnTo>
                      <a:pt x="555408" y="59182"/>
                    </a:lnTo>
                    <a:lnTo>
                      <a:pt x="549955" y="59944"/>
                    </a:lnTo>
                    <a:lnTo>
                      <a:pt x="546450" y="62103"/>
                    </a:lnTo>
                    <a:lnTo>
                      <a:pt x="543983" y="65278"/>
                    </a:lnTo>
                    <a:lnTo>
                      <a:pt x="541516" y="69215"/>
                    </a:lnTo>
                    <a:cubicBezTo>
                      <a:pt x="539180" y="71882"/>
                      <a:pt x="536064" y="75565"/>
                      <a:pt x="532039" y="80391"/>
                    </a:cubicBezTo>
                    <a:lnTo>
                      <a:pt x="519056" y="94361"/>
                    </a:lnTo>
                    <a:cubicBezTo>
                      <a:pt x="514512" y="99187"/>
                      <a:pt x="510098" y="103251"/>
                      <a:pt x="505814" y="106553"/>
                    </a:cubicBezTo>
                    <a:lnTo>
                      <a:pt x="492311" y="113157"/>
                    </a:lnTo>
                    <a:lnTo>
                      <a:pt x="488287" y="108331"/>
                    </a:lnTo>
                    <a:lnTo>
                      <a:pt x="489066" y="102997"/>
                    </a:lnTo>
                    <a:cubicBezTo>
                      <a:pt x="489455" y="101092"/>
                      <a:pt x="490234" y="98806"/>
                      <a:pt x="491532" y="96139"/>
                    </a:cubicBezTo>
                    <a:lnTo>
                      <a:pt x="502957" y="76073"/>
                    </a:lnTo>
                    <a:cubicBezTo>
                      <a:pt x="508021" y="68834"/>
                      <a:pt x="513603" y="61976"/>
                      <a:pt x="519705" y="55626"/>
                    </a:cubicBezTo>
                    <a:lnTo>
                      <a:pt x="536713" y="41021"/>
                    </a:lnTo>
                    <a:cubicBezTo>
                      <a:pt x="542425" y="36957"/>
                      <a:pt x="547618" y="34925"/>
                      <a:pt x="552162" y="34925"/>
                    </a:cubicBezTo>
                    <a:lnTo>
                      <a:pt x="563587" y="43942"/>
                    </a:lnTo>
                    <a:lnTo>
                      <a:pt x="567093" y="47117"/>
                    </a:lnTo>
                    <a:lnTo>
                      <a:pt x="570598" y="43180"/>
                    </a:lnTo>
                    <a:lnTo>
                      <a:pt x="569559" y="40005"/>
                    </a:lnTo>
                    <a:lnTo>
                      <a:pt x="566314" y="36576"/>
                    </a:lnTo>
                    <a:lnTo>
                      <a:pt x="556317" y="30734"/>
                    </a:lnTo>
                    <a:cubicBezTo>
                      <a:pt x="552941" y="29718"/>
                      <a:pt x="549436" y="29210"/>
                      <a:pt x="545801" y="29210"/>
                    </a:cubicBezTo>
                    <a:lnTo>
                      <a:pt x="524119" y="35814"/>
                    </a:lnTo>
                    <a:cubicBezTo>
                      <a:pt x="516719" y="40005"/>
                      <a:pt x="509708" y="45593"/>
                      <a:pt x="503087" y="52451"/>
                    </a:cubicBezTo>
                    <a:lnTo>
                      <a:pt x="485820" y="74168"/>
                    </a:lnTo>
                    <a:lnTo>
                      <a:pt x="483872" y="77724"/>
                    </a:lnTo>
                    <a:lnTo>
                      <a:pt x="483613" y="77978"/>
                    </a:lnTo>
                    <a:lnTo>
                      <a:pt x="479069" y="83820"/>
                    </a:lnTo>
                    <a:lnTo>
                      <a:pt x="473616" y="89408"/>
                    </a:lnTo>
                    <a:cubicBezTo>
                      <a:pt x="470240" y="93345"/>
                      <a:pt x="466345" y="97028"/>
                      <a:pt x="462191" y="100838"/>
                    </a:cubicBezTo>
                    <a:lnTo>
                      <a:pt x="450506" y="109093"/>
                    </a:lnTo>
                    <a:lnTo>
                      <a:pt x="443236" y="111506"/>
                    </a:lnTo>
                    <a:lnTo>
                      <a:pt x="439990" y="108077"/>
                    </a:lnTo>
                    <a:lnTo>
                      <a:pt x="441288" y="102997"/>
                    </a:lnTo>
                    <a:lnTo>
                      <a:pt x="446482" y="92964"/>
                    </a:lnTo>
                    <a:lnTo>
                      <a:pt x="454012" y="81788"/>
                    </a:lnTo>
                    <a:lnTo>
                      <a:pt x="460763" y="72263"/>
                    </a:lnTo>
                    <a:lnTo>
                      <a:pt x="466995" y="61722"/>
                    </a:lnTo>
                    <a:lnTo>
                      <a:pt x="469461" y="51435"/>
                    </a:lnTo>
                    <a:lnTo>
                      <a:pt x="466735" y="43561"/>
                    </a:lnTo>
                    <a:lnTo>
                      <a:pt x="459724" y="39370"/>
                    </a:lnTo>
                    <a:lnTo>
                      <a:pt x="451026" y="36449"/>
                    </a:lnTo>
                    <a:cubicBezTo>
                      <a:pt x="447910" y="35433"/>
                      <a:pt x="445183" y="33909"/>
                      <a:pt x="442717" y="32004"/>
                    </a:cubicBezTo>
                    <a:lnTo>
                      <a:pt x="433888" y="12192"/>
                    </a:lnTo>
                    <a:close/>
                  </a:path>
                </a:pathLst>
              </a:custGeom>
              <a:solidFill>
                <a:srgbClr val="914191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41222" y="-19050"/>
              <a:ext cx="3300640" cy="187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2"/>
                </a:lnSpc>
              </a:pPr>
              <a:r>
                <a:rPr lang="en-US" sz="880">
                  <a:solidFill>
                    <a:srgbClr val="914191"/>
                  </a:solidFill>
                  <a:latin typeface="Poppins"/>
                  <a:ea typeface="Poppins"/>
                  <a:cs typeface="Poppins"/>
                  <a:sym typeface="Poppins"/>
                </a:rPr>
                <a:t>Campanha Nacional das Mulheres Batistas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594411" y="9492904"/>
            <a:ext cx="2492097" cy="552867"/>
            <a:chOff x="0" y="0"/>
            <a:chExt cx="3322795" cy="737156"/>
          </a:xfrm>
        </p:grpSpPr>
        <p:sp>
          <p:nvSpPr>
            <p:cNvPr id="13" name="Freeform 13"/>
            <p:cNvSpPr/>
            <p:nvPr/>
          </p:nvSpPr>
          <p:spPr>
            <a:xfrm>
              <a:off x="528776" y="210477"/>
              <a:ext cx="475456" cy="526679"/>
            </a:xfrm>
            <a:custGeom>
              <a:avLst/>
              <a:gdLst/>
              <a:ahLst/>
              <a:cxnLst/>
              <a:rect l="l" t="t" r="r" b="b"/>
              <a:pathLst>
                <a:path w="475456" h="526679">
                  <a:moveTo>
                    <a:pt x="0" y="0"/>
                  </a:moveTo>
                  <a:lnTo>
                    <a:pt x="475456" y="0"/>
                  </a:lnTo>
                  <a:lnTo>
                    <a:pt x="475456" y="526679"/>
                  </a:lnTo>
                  <a:lnTo>
                    <a:pt x="0" y="526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133740" y="176375"/>
              <a:ext cx="475532" cy="560781"/>
            </a:xfrm>
            <a:custGeom>
              <a:avLst/>
              <a:gdLst/>
              <a:ahLst/>
              <a:cxnLst/>
              <a:rect l="l" t="t" r="r" b="b"/>
              <a:pathLst>
                <a:path w="475532" h="560781">
                  <a:moveTo>
                    <a:pt x="0" y="0"/>
                  </a:moveTo>
                  <a:lnTo>
                    <a:pt x="475532" y="0"/>
                  </a:lnTo>
                  <a:lnTo>
                    <a:pt x="475532" y="560781"/>
                  </a:lnTo>
                  <a:lnTo>
                    <a:pt x="0" y="560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774751" y="179589"/>
              <a:ext cx="417770" cy="554953"/>
            </a:xfrm>
            <a:custGeom>
              <a:avLst/>
              <a:gdLst/>
              <a:ahLst/>
              <a:cxnLst/>
              <a:rect l="l" t="t" r="r" b="b"/>
              <a:pathLst>
                <a:path w="417770" h="554953">
                  <a:moveTo>
                    <a:pt x="0" y="0"/>
                  </a:moveTo>
                  <a:lnTo>
                    <a:pt x="417770" y="0"/>
                  </a:lnTo>
                  <a:lnTo>
                    <a:pt x="417770" y="554954"/>
                  </a:lnTo>
                  <a:lnTo>
                    <a:pt x="0" y="554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6" name="Group 16"/>
            <p:cNvGrpSpPr/>
            <p:nvPr/>
          </p:nvGrpSpPr>
          <p:grpSpPr>
            <a:xfrm>
              <a:off x="2397755" y="174210"/>
              <a:ext cx="406771" cy="512433"/>
              <a:chOff x="0" y="0"/>
              <a:chExt cx="354368" cy="44641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63500" y="339087"/>
                <a:ext cx="2730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7305" h="31750">
                    <a:moveTo>
                      <a:pt x="18923" y="24511"/>
                    </a:moveTo>
                    <a:cubicBezTo>
                      <a:pt x="20955" y="22479"/>
                      <a:pt x="21844" y="19685"/>
                      <a:pt x="21844" y="16002"/>
                    </a:cubicBezTo>
                    <a:cubicBezTo>
                      <a:pt x="21844" y="12319"/>
                      <a:pt x="20828" y="9398"/>
                      <a:pt x="18923" y="7366"/>
                    </a:cubicBezTo>
                    <a:cubicBezTo>
                      <a:pt x="17018" y="5334"/>
                      <a:pt x="14097" y="4318"/>
                      <a:pt x="10414" y="4318"/>
                    </a:cubicBezTo>
                    <a:lnTo>
                      <a:pt x="5207" y="4318"/>
                    </a:lnTo>
                    <a:lnTo>
                      <a:pt x="5207" y="27559"/>
                    </a:lnTo>
                    <a:lnTo>
                      <a:pt x="10414" y="27559"/>
                    </a:lnTo>
                    <a:cubicBezTo>
                      <a:pt x="14097" y="27559"/>
                      <a:pt x="17018" y="26543"/>
                      <a:pt x="18923" y="24511"/>
                    </a:cubicBezTo>
                    <a:moveTo>
                      <a:pt x="19304" y="1905"/>
                    </a:moveTo>
                    <a:cubicBezTo>
                      <a:pt x="21844" y="3175"/>
                      <a:pt x="23876" y="5080"/>
                      <a:pt x="25273" y="7493"/>
                    </a:cubicBezTo>
                    <a:cubicBezTo>
                      <a:pt x="26670" y="9906"/>
                      <a:pt x="27305" y="12700"/>
                      <a:pt x="27305" y="16002"/>
                    </a:cubicBezTo>
                    <a:cubicBezTo>
                      <a:pt x="27305" y="19304"/>
                      <a:pt x="26670" y="22098"/>
                      <a:pt x="25273" y="24384"/>
                    </a:cubicBezTo>
                    <a:cubicBezTo>
                      <a:pt x="23876" y="26670"/>
                      <a:pt x="21844" y="28575"/>
                      <a:pt x="19304" y="29845"/>
                    </a:cubicBezTo>
                    <a:cubicBezTo>
                      <a:pt x="16764" y="31115"/>
                      <a:pt x="13843" y="31750"/>
                      <a:pt x="10414" y="31750"/>
                    </a:cubicBezTo>
                    <a:lnTo>
                      <a:pt x="0" y="31750"/>
                    </a:lnTo>
                    <a:lnTo>
                      <a:pt x="0" y="0"/>
                    </a:lnTo>
                    <a:lnTo>
                      <a:pt x="10414" y="0"/>
                    </a:lnTo>
                    <a:cubicBezTo>
                      <a:pt x="13843" y="0"/>
                      <a:pt x="16764" y="635"/>
                      <a:pt x="19304" y="1905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94742" y="310386"/>
                <a:ext cx="6731" cy="60579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60579">
                    <a:moveTo>
                      <a:pt x="5969" y="60578"/>
                    </a:moveTo>
                    <a:lnTo>
                      <a:pt x="762" y="60578"/>
                    </a:lnTo>
                    <a:lnTo>
                      <a:pt x="762" y="35305"/>
                    </a:lnTo>
                    <a:lnTo>
                      <a:pt x="5969" y="35305"/>
                    </a:lnTo>
                    <a:close/>
                    <a:moveTo>
                      <a:pt x="1016" y="5842"/>
                    </a:moveTo>
                    <a:lnTo>
                      <a:pt x="0" y="3429"/>
                    </a:lnTo>
                    <a:lnTo>
                      <a:pt x="1016" y="1016"/>
                    </a:lnTo>
                    <a:lnTo>
                      <a:pt x="3429" y="0"/>
                    </a:lnTo>
                    <a:lnTo>
                      <a:pt x="5715" y="1016"/>
                    </a:lnTo>
                    <a:lnTo>
                      <a:pt x="6731" y="3429"/>
                    </a:lnTo>
                    <a:lnTo>
                      <a:pt x="5715" y="5842"/>
                    </a:lnTo>
                    <a:lnTo>
                      <a:pt x="3429" y="673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05917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129666" y="345183"/>
                <a:ext cx="23749" cy="26162"/>
              </a:xfrm>
              <a:custGeom>
                <a:avLst/>
                <a:gdLst/>
                <a:ahLst/>
                <a:cxnLst/>
                <a:rect l="l" t="t" r="r" b="b"/>
                <a:pathLst>
                  <a:path w="23749" h="26162">
                    <a:moveTo>
                      <a:pt x="1397" y="6223"/>
                    </a:moveTo>
                    <a:cubicBezTo>
                      <a:pt x="2413" y="4318"/>
                      <a:pt x="3937" y="2794"/>
                      <a:pt x="5715" y="1651"/>
                    </a:cubicBezTo>
                    <a:cubicBezTo>
                      <a:pt x="7493" y="508"/>
                      <a:pt x="9779" y="0"/>
                      <a:pt x="12065" y="0"/>
                    </a:cubicBezTo>
                    <a:cubicBezTo>
                      <a:pt x="15113" y="0"/>
                      <a:pt x="17653" y="762"/>
                      <a:pt x="19685" y="2159"/>
                    </a:cubicBezTo>
                    <a:cubicBezTo>
                      <a:pt x="21717" y="3556"/>
                      <a:pt x="22987" y="5715"/>
                      <a:pt x="23749" y="8382"/>
                    </a:cubicBezTo>
                    <a:lnTo>
                      <a:pt x="18161" y="8382"/>
                    </a:lnTo>
                    <a:cubicBezTo>
                      <a:pt x="17653" y="7112"/>
                      <a:pt x="17018" y="6096"/>
                      <a:pt x="16002" y="5461"/>
                    </a:cubicBezTo>
                    <a:cubicBezTo>
                      <a:pt x="14986" y="4826"/>
                      <a:pt x="13716" y="4445"/>
                      <a:pt x="12192" y="4445"/>
                    </a:cubicBezTo>
                    <a:cubicBezTo>
                      <a:pt x="10033" y="4445"/>
                      <a:pt x="8382" y="5207"/>
                      <a:pt x="7112" y="6731"/>
                    </a:cubicBezTo>
                    <a:cubicBezTo>
                      <a:pt x="5842" y="8255"/>
                      <a:pt x="5207" y="10414"/>
                      <a:pt x="5207" y="13081"/>
                    </a:cubicBezTo>
                    <a:cubicBezTo>
                      <a:pt x="5207" y="15748"/>
                      <a:pt x="5842" y="17907"/>
                      <a:pt x="7112" y="19431"/>
                    </a:cubicBezTo>
                    <a:cubicBezTo>
                      <a:pt x="8382" y="20955"/>
                      <a:pt x="10033" y="21717"/>
                      <a:pt x="12192" y="21717"/>
                    </a:cubicBezTo>
                    <a:cubicBezTo>
                      <a:pt x="15240" y="21717"/>
                      <a:pt x="17145" y="20447"/>
                      <a:pt x="18161" y="17780"/>
                    </a:cubicBezTo>
                    <a:lnTo>
                      <a:pt x="23749" y="17780"/>
                    </a:lnTo>
                    <a:cubicBezTo>
                      <a:pt x="22987" y="20320"/>
                      <a:pt x="21717" y="22352"/>
                      <a:pt x="19685" y="23876"/>
                    </a:cubicBezTo>
                    <a:cubicBezTo>
                      <a:pt x="17653" y="25400"/>
                      <a:pt x="15113" y="26162"/>
                      <a:pt x="12192" y="26162"/>
                    </a:cubicBezTo>
                    <a:cubicBezTo>
                      <a:pt x="9779" y="26162"/>
                      <a:pt x="7620" y="25654"/>
                      <a:pt x="5842" y="24511"/>
                    </a:cubicBezTo>
                    <a:cubicBezTo>
                      <a:pt x="4064" y="23368"/>
                      <a:pt x="2540" y="21844"/>
                      <a:pt x="1524" y="19939"/>
                    </a:cubicBezTo>
                    <a:cubicBezTo>
                      <a:pt x="508" y="18034"/>
                      <a:pt x="0" y="15748"/>
                      <a:pt x="0" y="13081"/>
                    </a:cubicBezTo>
                    <a:cubicBezTo>
                      <a:pt x="0" y="10414"/>
                      <a:pt x="508" y="8255"/>
                      <a:pt x="1524" y="6223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155447" y="309243"/>
                <a:ext cx="10160" cy="61722"/>
              </a:xfrm>
              <a:custGeom>
                <a:avLst/>
                <a:gdLst/>
                <a:ahLst/>
                <a:cxnLst/>
                <a:rect l="l" t="t" r="r" b="b"/>
                <a:pathLst>
                  <a:path w="10160" h="61722">
                    <a:moveTo>
                      <a:pt x="8001" y="61721"/>
                    </a:moveTo>
                    <a:lnTo>
                      <a:pt x="2794" y="61721"/>
                    </a:lnTo>
                    <a:lnTo>
                      <a:pt x="2794" y="36448"/>
                    </a:lnTo>
                    <a:lnTo>
                      <a:pt x="8001" y="36448"/>
                    </a:lnTo>
                    <a:close/>
                    <a:moveTo>
                      <a:pt x="10160" y="4445"/>
                    </a:moveTo>
                    <a:lnTo>
                      <a:pt x="0" y="9398"/>
                    </a:lnTo>
                    <a:lnTo>
                      <a:pt x="0" y="5588"/>
                    </a:lnTo>
                    <a:lnTo>
                      <a:pt x="10160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169925" y="345183"/>
                <a:ext cx="25781" cy="37719"/>
              </a:xfrm>
              <a:custGeom>
                <a:avLst/>
                <a:gdLst/>
                <a:ahLst/>
                <a:cxnLst/>
                <a:rect l="l" t="t" r="r" b="b"/>
                <a:pathLst>
                  <a:path w="25781" h="37719">
                    <a:moveTo>
                      <a:pt x="19431" y="8509"/>
                    </a:moveTo>
                    <a:cubicBezTo>
                      <a:pt x="18669" y="7239"/>
                      <a:pt x="17780" y="6350"/>
                      <a:pt x="16637" y="5588"/>
                    </a:cubicBezTo>
                    <a:cubicBezTo>
                      <a:pt x="15494" y="4826"/>
                      <a:pt x="14224" y="4572"/>
                      <a:pt x="12827" y="4572"/>
                    </a:cubicBezTo>
                    <a:cubicBezTo>
                      <a:pt x="11430" y="4572"/>
                      <a:pt x="10287" y="4953"/>
                      <a:pt x="9144" y="5588"/>
                    </a:cubicBezTo>
                    <a:cubicBezTo>
                      <a:pt x="8001" y="6223"/>
                      <a:pt x="6985" y="7239"/>
                      <a:pt x="6350" y="8509"/>
                    </a:cubicBezTo>
                    <a:cubicBezTo>
                      <a:pt x="5715" y="9779"/>
                      <a:pt x="5334" y="11303"/>
                      <a:pt x="5334" y="13081"/>
                    </a:cubicBezTo>
                    <a:cubicBezTo>
                      <a:pt x="5334" y="14859"/>
                      <a:pt x="5715" y="16383"/>
                      <a:pt x="6350" y="17653"/>
                    </a:cubicBezTo>
                    <a:cubicBezTo>
                      <a:pt x="6985" y="18923"/>
                      <a:pt x="8001" y="19939"/>
                      <a:pt x="9144" y="20574"/>
                    </a:cubicBezTo>
                    <a:cubicBezTo>
                      <a:pt x="10287" y="21209"/>
                      <a:pt x="11557" y="21590"/>
                      <a:pt x="12827" y="21590"/>
                    </a:cubicBezTo>
                    <a:cubicBezTo>
                      <a:pt x="14097" y="21590"/>
                      <a:pt x="15494" y="21209"/>
                      <a:pt x="16637" y="20574"/>
                    </a:cubicBezTo>
                    <a:cubicBezTo>
                      <a:pt x="17780" y="19939"/>
                      <a:pt x="18796" y="18923"/>
                      <a:pt x="19431" y="17526"/>
                    </a:cubicBezTo>
                    <a:cubicBezTo>
                      <a:pt x="20066" y="16129"/>
                      <a:pt x="20574" y="14732"/>
                      <a:pt x="20574" y="12954"/>
                    </a:cubicBezTo>
                    <a:cubicBezTo>
                      <a:pt x="20574" y="11176"/>
                      <a:pt x="20193" y="9652"/>
                      <a:pt x="19431" y="8382"/>
                    </a:cubicBezTo>
                    <a:moveTo>
                      <a:pt x="8763" y="1143"/>
                    </a:moveTo>
                    <a:cubicBezTo>
                      <a:pt x="10287" y="381"/>
                      <a:pt x="12065" y="0"/>
                      <a:pt x="13970" y="0"/>
                    </a:cubicBezTo>
                    <a:cubicBezTo>
                      <a:pt x="16129" y="0"/>
                      <a:pt x="18161" y="508"/>
                      <a:pt x="19939" y="1651"/>
                    </a:cubicBezTo>
                    <a:cubicBezTo>
                      <a:pt x="21717" y="2794"/>
                      <a:pt x="23114" y="4191"/>
                      <a:pt x="24257" y="6223"/>
                    </a:cubicBezTo>
                    <a:cubicBezTo>
                      <a:pt x="25400" y="8255"/>
                      <a:pt x="25781" y="10414"/>
                      <a:pt x="25781" y="12954"/>
                    </a:cubicBezTo>
                    <a:cubicBezTo>
                      <a:pt x="25781" y="15494"/>
                      <a:pt x="25273" y="17780"/>
                      <a:pt x="24257" y="19812"/>
                    </a:cubicBezTo>
                    <a:cubicBezTo>
                      <a:pt x="23241" y="21844"/>
                      <a:pt x="21844" y="23368"/>
                      <a:pt x="19939" y="24511"/>
                    </a:cubicBezTo>
                    <a:cubicBezTo>
                      <a:pt x="18034" y="25654"/>
                      <a:pt x="16129" y="26162"/>
                      <a:pt x="13970" y="26162"/>
                    </a:cubicBezTo>
                    <a:cubicBezTo>
                      <a:pt x="12065" y="26162"/>
                      <a:pt x="10414" y="25781"/>
                      <a:pt x="8890" y="25019"/>
                    </a:cubicBezTo>
                    <a:cubicBezTo>
                      <a:pt x="7366" y="24257"/>
                      <a:pt x="6223" y="23241"/>
                      <a:pt x="5207" y="22098"/>
                    </a:cubicBezTo>
                    <a:lnTo>
                      <a:pt x="5207" y="37719"/>
                    </a:lnTo>
                    <a:lnTo>
                      <a:pt x="0" y="37719"/>
                    </a:lnTo>
                    <a:lnTo>
                      <a:pt x="0" y="508"/>
                    </a:lnTo>
                    <a:lnTo>
                      <a:pt x="5207" y="508"/>
                    </a:lnTo>
                    <a:lnTo>
                      <a:pt x="5207" y="4191"/>
                    </a:lnTo>
                    <a:cubicBezTo>
                      <a:pt x="6096" y="3048"/>
                      <a:pt x="7239" y="2032"/>
                      <a:pt x="8763" y="1270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200405" y="345691"/>
                <a:ext cx="2298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22987" h="25527">
                    <a:moveTo>
                      <a:pt x="22987" y="0"/>
                    </a:moveTo>
                    <a:lnTo>
                      <a:pt x="22987" y="25146"/>
                    </a:lnTo>
                    <a:lnTo>
                      <a:pt x="17780" y="25146"/>
                    </a:lnTo>
                    <a:lnTo>
                      <a:pt x="17780" y="22225"/>
                    </a:lnTo>
                    <a:cubicBezTo>
                      <a:pt x="16891" y="23241"/>
                      <a:pt x="15875" y="24130"/>
                      <a:pt x="14605" y="24638"/>
                    </a:cubicBezTo>
                    <a:cubicBezTo>
                      <a:pt x="13335" y="25146"/>
                      <a:pt x="11811" y="25527"/>
                      <a:pt x="10414" y="25527"/>
                    </a:cubicBezTo>
                    <a:cubicBezTo>
                      <a:pt x="8382" y="25527"/>
                      <a:pt x="6604" y="25146"/>
                      <a:pt x="5080" y="24257"/>
                    </a:cubicBezTo>
                    <a:cubicBezTo>
                      <a:pt x="3556" y="23368"/>
                      <a:pt x="2286" y="22225"/>
                      <a:pt x="1397" y="20574"/>
                    </a:cubicBezTo>
                    <a:cubicBezTo>
                      <a:pt x="508" y="18923"/>
                      <a:pt x="0" y="17018"/>
                      <a:pt x="0" y="14732"/>
                    </a:cubicBezTo>
                    <a:lnTo>
                      <a:pt x="0" y="0"/>
                    </a:lnTo>
                    <a:lnTo>
                      <a:pt x="5207" y="0"/>
                    </a:lnTo>
                    <a:lnTo>
                      <a:pt x="5207" y="14097"/>
                    </a:lnTo>
                    <a:cubicBezTo>
                      <a:pt x="5207" y="16383"/>
                      <a:pt x="5715" y="18034"/>
                      <a:pt x="6858" y="19304"/>
                    </a:cubicBezTo>
                    <a:cubicBezTo>
                      <a:pt x="8001" y="20574"/>
                      <a:pt x="9525" y="21082"/>
                      <a:pt x="11430" y="21082"/>
                    </a:cubicBezTo>
                    <a:cubicBezTo>
                      <a:pt x="13335" y="21082"/>
                      <a:pt x="14986" y="20447"/>
                      <a:pt x="16002" y="19304"/>
                    </a:cubicBezTo>
                    <a:cubicBezTo>
                      <a:pt x="17018" y="18161"/>
                      <a:pt x="17780" y="16383"/>
                      <a:pt x="17780" y="14097"/>
                    </a:cubicBezTo>
                    <a:lnTo>
                      <a:pt x="17780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229742" y="337055"/>
                <a:ext cx="5207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33909">
                    <a:moveTo>
                      <a:pt x="5207" y="33909"/>
                    </a:moveTo>
                    <a:lnTo>
                      <a:pt x="0" y="33909"/>
                    </a:lnTo>
                    <a:lnTo>
                      <a:pt x="0" y="0"/>
                    </a:lnTo>
                    <a:lnTo>
                      <a:pt x="5207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239648" y="345310"/>
                <a:ext cx="25908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25908" h="26035">
                    <a:moveTo>
                      <a:pt x="19685" y="8509"/>
                    </a:moveTo>
                    <a:cubicBezTo>
                      <a:pt x="18923" y="7239"/>
                      <a:pt x="18034" y="6223"/>
                      <a:pt x="16891" y="5588"/>
                    </a:cubicBezTo>
                    <a:cubicBezTo>
                      <a:pt x="15748" y="4953"/>
                      <a:pt x="14478" y="4572"/>
                      <a:pt x="13081" y="4572"/>
                    </a:cubicBezTo>
                    <a:cubicBezTo>
                      <a:pt x="11684" y="4572"/>
                      <a:pt x="10541" y="4953"/>
                      <a:pt x="9398" y="5588"/>
                    </a:cubicBezTo>
                    <a:cubicBezTo>
                      <a:pt x="8255" y="6223"/>
                      <a:pt x="7366" y="7239"/>
                      <a:pt x="6604" y="8509"/>
                    </a:cubicBezTo>
                    <a:cubicBezTo>
                      <a:pt x="5842" y="9779"/>
                      <a:pt x="5588" y="11303"/>
                      <a:pt x="5588" y="12954"/>
                    </a:cubicBezTo>
                    <a:cubicBezTo>
                      <a:pt x="5588" y="14605"/>
                      <a:pt x="5969" y="16256"/>
                      <a:pt x="6604" y="17526"/>
                    </a:cubicBezTo>
                    <a:cubicBezTo>
                      <a:pt x="7239" y="18796"/>
                      <a:pt x="8255" y="19812"/>
                      <a:pt x="9398" y="20574"/>
                    </a:cubicBezTo>
                    <a:cubicBezTo>
                      <a:pt x="10541" y="21336"/>
                      <a:pt x="11811" y="21590"/>
                      <a:pt x="13081" y="21590"/>
                    </a:cubicBezTo>
                    <a:cubicBezTo>
                      <a:pt x="14351" y="21590"/>
                      <a:pt x="15621" y="21209"/>
                      <a:pt x="16891" y="20574"/>
                    </a:cubicBezTo>
                    <a:cubicBezTo>
                      <a:pt x="18161" y="19939"/>
                      <a:pt x="18923" y="18923"/>
                      <a:pt x="19685" y="17653"/>
                    </a:cubicBezTo>
                    <a:cubicBezTo>
                      <a:pt x="20447" y="16383"/>
                      <a:pt x="20828" y="14859"/>
                      <a:pt x="20828" y="13081"/>
                    </a:cubicBezTo>
                    <a:cubicBezTo>
                      <a:pt x="20828" y="11303"/>
                      <a:pt x="20447" y="9779"/>
                      <a:pt x="19685" y="8509"/>
                    </a:cubicBezTo>
                    <a:moveTo>
                      <a:pt x="1651" y="6223"/>
                    </a:moveTo>
                    <a:cubicBezTo>
                      <a:pt x="2667" y="4318"/>
                      <a:pt x="4191" y="2794"/>
                      <a:pt x="5969" y="1651"/>
                    </a:cubicBezTo>
                    <a:cubicBezTo>
                      <a:pt x="7747" y="508"/>
                      <a:pt x="9779" y="0"/>
                      <a:pt x="11938" y="0"/>
                    </a:cubicBezTo>
                    <a:cubicBezTo>
                      <a:pt x="13970" y="0"/>
                      <a:pt x="15621" y="381"/>
                      <a:pt x="17145" y="1143"/>
                    </a:cubicBezTo>
                    <a:cubicBezTo>
                      <a:pt x="18669" y="1905"/>
                      <a:pt x="19812" y="2921"/>
                      <a:pt x="20701" y="4064"/>
                    </a:cubicBezTo>
                    <a:lnTo>
                      <a:pt x="20701" y="381"/>
                    </a:lnTo>
                    <a:lnTo>
                      <a:pt x="25908" y="381"/>
                    </a:lnTo>
                    <a:lnTo>
                      <a:pt x="25908" y="25654"/>
                    </a:lnTo>
                    <a:lnTo>
                      <a:pt x="20701" y="25654"/>
                    </a:lnTo>
                    <a:lnTo>
                      <a:pt x="20701" y="21844"/>
                    </a:lnTo>
                    <a:cubicBezTo>
                      <a:pt x="19812" y="22987"/>
                      <a:pt x="18542" y="24003"/>
                      <a:pt x="17018" y="24892"/>
                    </a:cubicBezTo>
                    <a:cubicBezTo>
                      <a:pt x="15494" y="25781"/>
                      <a:pt x="13716" y="26035"/>
                      <a:pt x="11811" y="26035"/>
                    </a:cubicBezTo>
                    <a:cubicBezTo>
                      <a:pt x="9652" y="26035"/>
                      <a:pt x="7620" y="25527"/>
                      <a:pt x="5842" y="24384"/>
                    </a:cubicBezTo>
                    <a:cubicBezTo>
                      <a:pt x="4064" y="23241"/>
                      <a:pt x="2667" y="21717"/>
                      <a:pt x="1524" y="19685"/>
                    </a:cubicBezTo>
                    <a:cubicBezTo>
                      <a:pt x="381" y="17653"/>
                      <a:pt x="0" y="15494"/>
                      <a:pt x="0" y="12827"/>
                    </a:cubicBezTo>
                    <a:cubicBezTo>
                      <a:pt x="0" y="10160"/>
                      <a:pt x="508" y="8001"/>
                      <a:pt x="1524" y="6096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270763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67437" y="63500"/>
                <a:ext cx="219201" cy="219327"/>
              </a:xfrm>
              <a:custGeom>
                <a:avLst/>
                <a:gdLst/>
                <a:ahLst/>
                <a:cxnLst/>
                <a:rect l="l" t="t" r="r" b="b"/>
                <a:pathLst>
                  <a:path w="219201" h="219327">
                    <a:moveTo>
                      <a:pt x="109600" y="0"/>
                    </a:moveTo>
                    <a:lnTo>
                      <a:pt x="4826" y="0"/>
                    </a:lnTo>
                    <a:cubicBezTo>
                      <a:pt x="2159" y="0"/>
                      <a:pt x="0" y="2158"/>
                      <a:pt x="0" y="4825"/>
                    </a:cubicBezTo>
                    <a:lnTo>
                      <a:pt x="0" y="66674"/>
                    </a:lnTo>
                    <a:cubicBezTo>
                      <a:pt x="0" y="69976"/>
                      <a:pt x="1397" y="73278"/>
                      <a:pt x="3810" y="75564"/>
                    </a:cubicBezTo>
                    <a:cubicBezTo>
                      <a:pt x="10795" y="82168"/>
                      <a:pt x="24892" y="96011"/>
                      <a:pt x="31496" y="102361"/>
                    </a:cubicBezTo>
                    <a:cubicBezTo>
                      <a:pt x="33401" y="104266"/>
                      <a:pt x="36448" y="104266"/>
                      <a:pt x="38353" y="102361"/>
                    </a:cubicBezTo>
                    <a:lnTo>
                      <a:pt x="61467" y="79247"/>
                    </a:lnTo>
                    <a:cubicBezTo>
                      <a:pt x="88137" y="52577"/>
                      <a:pt x="131317" y="52577"/>
                      <a:pt x="157987" y="79247"/>
                    </a:cubicBezTo>
                    <a:lnTo>
                      <a:pt x="184911" y="106171"/>
                    </a:lnTo>
                    <a:cubicBezTo>
                      <a:pt x="186816" y="108076"/>
                      <a:pt x="186816" y="111124"/>
                      <a:pt x="184911" y="113029"/>
                    </a:cubicBezTo>
                    <a:lnTo>
                      <a:pt x="157987" y="139952"/>
                    </a:lnTo>
                    <a:cubicBezTo>
                      <a:pt x="131317" y="166622"/>
                      <a:pt x="88137" y="166622"/>
                      <a:pt x="61467" y="139952"/>
                    </a:cubicBezTo>
                    <a:lnTo>
                      <a:pt x="38353" y="116966"/>
                    </a:lnTo>
                    <a:cubicBezTo>
                      <a:pt x="36448" y="115061"/>
                      <a:pt x="33401" y="115061"/>
                      <a:pt x="31496" y="116966"/>
                    </a:cubicBezTo>
                    <a:cubicBezTo>
                      <a:pt x="25273" y="123189"/>
                      <a:pt x="11938" y="136142"/>
                      <a:pt x="4699" y="143000"/>
                    </a:cubicBezTo>
                    <a:cubicBezTo>
                      <a:pt x="1651" y="145794"/>
                      <a:pt x="0" y="149731"/>
                      <a:pt x="0" y="153922"/>
                    </a:cubicBezTo>
                    <a:lnTo>
                      <a:pt x="0" y="214501"/>
                    </a:lnTo>
                    <a:cubicBezTo>
                      <a:pt x="0" y="217168"/>
                      <a:pt x="2159" y="219327"/>
                      <a:pt x="4826" y="219327"/>
                    </a:cubicBezTo>
                    <a:lnTo>
                      <a:pt x="109600" y="219327"/>
                    </a:lnTo>
                    <a:cubicBezTo>
                      <a:pt x="170179" y="219327"/>
                      <a:pt x="219201" y="170305"/>
                      <a:pt x="219201" y="109727"/>
                    </a:cubicBezTo>
                    <a:cubicBezTo>
                      <a:pt x="219201" y="49148"/>
                      <a:pt x="170179" y="0"/>
                      <a:pt x="109600" y="0"/>
                    </a:cubicBezTo>
                  </a:path>
                </a:pathLst>
              </a:custGeom>
              <a:solidFill>
                <a:srgbClr val="AD59AB"/>
              </a:solidFill>
            </p:spPr>
          </p:sp>
        </p:grpSp>
        <p:sp>
          <p:nvSpPr>
            <p:cNvPr id="28" name="Freeform 28"/>
            <p:cNvSpPr/>
            <p:nvPr/>
          </p:nvSpPr>
          <p:spPr>
            <a:xfrm>
              <a:off x="0" y="0"/>
              <a:ext cx="528776" cy="727835"/>
            </a:xfrm>
            <a:custGeom>
              <a:avLst/>
              <a:gdLst/>
              <a:ahLst/>
              <a:cxnLst/>
              <a:rect l="l" t="t" r="r" b="b"/>
              <a:pathLst>
                <a:path w="528776" h="727835">
                  <a:moveTo>
                    <a:pt x="0" y="0"/>
                  </a:moveTo>
                  <a:lnTo>
                    <a:pt x="528776" y="0"/>
                  </a:lnTo>
                  <a:lnTo>
                    <a:pt x="528776" y="727835"/>
                  </a:lnTo>
                  <a:lnTo>
                    <a:pt x="0" y="72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8736" r="-18736"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2915095" y="228529"/>
              <a:ext cx="407700" cy="407700"/>
            </a:xfrm>
            <a:custGeom>
              <a:avLst/>
              <a:gdLst/>
              <a:ahLst/>
              <a:cxnLst/>
              <a:rect l="l" t="t" r="r" b="b"/>
              <a:pathLst>
                <a:path w="407700" h="407700">
                  <a:moveTo>
                    <a:pt x="0" y="0"/>
                  </a:moveTo>
                  <a:lnTo>
                    <a:pt x="407700" y="0"/>
                  </a:lnTo>
                  <a:lnTo>
                    <a:pt x="407700" y="407701"/>
                  </a:lnTo>
                  <a:lnTo>
                    <a:pt x="0" y="407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4C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05556" y="2735384"/>
            <a:ext cx="13505998" cy="4520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751"/>
              </a:lnSpc>
            </a:pPr>
            <a:r>
              <a:rPr lang="en-US" sz="9833" b="1">
                <a:solidFill>
                  <a:srgbClr val="EEEEEE"/>
                </a:solidFill>
                <a:latin typeface="Lora Bold"/>
                <a:ea typeface="Lora Bold"/>
                <a:cs typeface="Lora Bold"/>
                <a:sym typeface="Lora Bold"/>
              </a:rPr>
              <a:t>TEXTO</a:t>
            </a:r>
          </a:p>
          <a:p>
            <a:pPr algn="r">
              <a:lnSpc>
                <a:spcPts val="8751"/>
              </a:lnSpc>
            </a:pPr>
            <a:r>
              <a:rPr lang="en-US" sz="9833" b="1">
                <a:solidFill>
                  <a:srgbClr val="EEEEEE"/>
                </a:solidFill>
                <a:latin typeface="Lora Bold"/>
                <a:ea typeface="Lora Bold"/>
                <a:cs typeface="Lora Bold"/>
                <a:sym typeface="Lora Bold"/>
              </a:rPr>
              <a:t>EM </a:t>
            </a:r>
          </a:p>
          <a:p>
            <a:pPr algn="r">
              <a:lnSpc>
                <a:spcPts val="8751"/>
              </a:lnSpc>
            </a:pPr>
            <a:r>
              <a:rPr lang="en-US" sz="9833" b="1">
                <a:solidFill>
                  <a:srgbClr val="EEEEEE"/>
                </a:solidFill>
                <a:latin typeface="Lora Bold"/>
                <a:ea typeface="Lora Bold"/>
                <a:cs typeface="Lora Bold"/>
                <a:sym typeface="Lora Bold"/>
              </a:rPr>
              <a:t>DESTAQUE</a:t>
            </a:r>
          </a:p>
          <a:p>
            <a:pPr algn="r">
              <a:lnSpc>
                <a:spcPts val="8751"/>
              </a:lnSpc>
            </a:pPr>
            <a:r>
              <a:rPr lang="en-US" sz="9833" b="1">
                <a:solidFill>
                  <a:srgbClr val="EEEEEE"/>
                </a:solidFill>
                <a:latin typeface="Lora Bold"/>
                <a:ea typeface="Lora Bold"/>
                <a:cs typeface="Lora Bold"/>
                <a:sym typeface="Lora Bold"/>
              </a:rPr>
              <a:t>AQUI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47314" y="8210935"/>
            <a:ext cx="5353712" cy="427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36"/>
              </a:lnSpc>
            </a:pPr>
            <a:r>
              <a:rPr lang="en-US" sz="2400">
                <a:solidFill>
                  <a:srgbClr val="EEEEEE"/>
                </a:solidFill>
                <a:latin typeface="Poppins"/>
                <a:ea typeface="Poppins"/>
                <a:cs typeface="Poppins"/>
                <a:sym typeface="Poppins"/>
              </a:rPr>
              <a:t>INFORMAÇÕES ADICIONAIS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547239" y="470184"/>
            <a:ext cx="2482025" cy="1117032"/>
            <a:chOff x="0" y="0"/>
            <a:chExt cx="3309367" cy="1489376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242022"/>
              <a:ext cx="3309367" cy="394861"/>
              <a:chOff x="0" y="0"/>
              <a:chExt cx="889838" cy="10617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89889" cy="106172"/>
              </a:xfrm>
              <a:custGeom>
                <a:avLst/>
                <a:gdLst/>
                <a:ahLst/>
                <a:cxnLst/>
                <a:rect l="l" t="t" r="r" b="b"/>
                <a:pathLst>
                  <a:path w="889889" h="106172">
                    <a:moveTo>
                      <a:pt x="222377" y="8128"/>
                    </a:moveTo>
                    <a:cubicBezTo>
                      <a:pt x="226822" y="8128"/>
                      <a:pt x="230632" y="8636"/>
                      <a:pt x="233680" y="9525"/>
                    </a:cubicBezTo>
                    <a:cubicBezTo>
                      <a:pt x="236728" y="10414"/>
                      <a:pt x="239268" y="11811"/>
                      <a:pt x="241046" y="13589"/>
                    </a:cubicBezTo>
                    <a:cubicBezTo>
                      <a:pt x="242824" y="15367"/>
                      <a:pt x="243967" y="17653"/>
                      <a:pt x="244475" y="20447"/>
                    </a:cubicBezTo>
                    <a:cubicBezTo>
                      <a:pt x="244983" y="23241"/>
                      <a:pt x="244983" y="26416"/>
                      <a:pt x="244348" y="30099"/>
                    </a:cubicBezTo>
                    <a:cubicBezTo>
                      <a:pt x="243332" y="35560"/>
                      <a:pt x="241427" y="40005"/>
                      <a:pt x="238506" y="43434"/>
                    </a:cubicBezTo>
                    <a:cubicBezTo>
                      <a:pt x="235585" y="46863"/>
                      <a:pt x="232029" y="49276"/>
                      <a:pt x="227711" y="50800"/>
                    </a:cubicBezTo>
                    <a:cubicBezTo>
                      <a:pt x="223393" y="52324"/>
                      <a:pt x="218694" y="53213"/>
                      <a:pt x="213360" y="53467"/>
                    </a:cubicBezTo>
                    <a:cubicBezTo>
                      <a:pt x="212471" y="53467"/>
                      <a:pt x="211709" y="53594"/>
                      <a:pt x="210947" y="53594"/>
                    </a:cubicBezTo>
                    <a:cubicBezTo>
                      <a:pt x="210185" y="53594"/>
                      <a:pt x="209423" y="53594"/>
                      <a:pt x="208788" y="53467"/>
                    </a:cubicBezTo>
                    <a:cubicBezTo>
                      <a:pt x="207391" y="53340"/>
                      <a:pt x="205994" y="53340"/>
                      <a:pt x="204470" y="53213"/>
                    </a:cubicBezTo>
                    <a:lnTo>
                      <a:pt x="209423" y="25527"/>
                    </a:lnTo>
                    <a:cubicBezTo>
                      <a:pt x="210058" y="22098"/>
                      <a:pt x="210693" y="19050"/>
                      <a:pt x="211201" y="16510"/>
                    </a:cubicBezTo>
                    <a:cubicBezTo>
                      <a:pt x="211709" y="13970"/>
                      <a:pt x="212979" y="11938"/>
                      <a:pt x="214630" y="10541"/>
                    </a:cubicBezTo>
                    <a:cubicBezTo>
                      <a:pt x="216281" y="9144"/>
                      <a:pt x="218948" y="8382"/>
                      <a:pt x="222504" y="8382"/>
                    </a:cubicBezTo>
                    <a:close/>
                    <a:moveTo>
                      <a:pt x="48768" y="8128"/>
                    </a:moveTo>
                    <a:cubicBezTo>
                      <a:pt x="53213" y="8128"/>
                      <a:pt x="57150" y="8636"/>
                      <a:pt x="60706" y="9525"/>
                    </a:cubicBezTo>
                    <a:cubicBezTo>
                      <a:pt x="64262" y="10414"/>
                      <a:pt x="67056" y="11938"/>
                      <a:pt x="69342" y="13843"/>
                    </a:cubicBezTo>
                    <a:cubicBezTo>
                      <a:pt x="71628" y="15748"/>
                      <a:pt x="73279" y="18415"/>
                      <a:pt x="74168" y="21590"/>
                    </a:cubicBezTo>
                    <a:cubicBezTo>
                      <a:pt x="75057" y="24765"/>
                      <a:pt x="75057" y="28702"/>
                      <a:pt x="74295" y="33274"/>
                    </a:cubicBezTo>
                    <a:cubicBezTo>
                      <a:pt x="73279" y="38862"/>
                      <a:pt x="71120" y="43688"/>
                      <a:pt x="67691" y="47752"/>
                    </a:cubicBezTo>
                    <a:cubicBezTo>
                      <a:pt x="64262" y="51816"/>
                      <a:pt x="60071" y="54864"/>
                      <a:pt x="55245" y="57023"/>
                    </a:cubicBezTo>
                    <a:cubicBezTo>
                      <a:pt x="50419" y="59182"/>
                      <a:pt x="45085" y="60325"/>
                      <a:pt x="39624" y="60325"/>
                    </a:cubicBezTo>
                    <a:cubicBezTo>
                      <a:pt x="37846" y="60325"/>
                      <a:pt x="36195" y="60325"/>
                      <a:pt x="34925" y="60198"/>
                    </a:cubicBezTo>
                    <a:cubicBezTo>
                      <a:pt x="33655" y="60071"/>
                      <a:pt x="32131" y="60071"/>
                      <a:pt x="30353" y="59817"/>
                    </a:cubicBezTo>
                    <a:lnTo>
                      <a:pt x="36449" y="25273"/>
                    </a:lnTo>
                    <a:cubicBezTo>
                      <a:pt x="37084" y="21844"/>
                      <a:pt x="37719" y="18796"/>
                      <a:pt x="38227" y="16256"/>
                    </a:cubicBezTo>
                    <a:cubicBezTo>
                      <a:pt x="38735" y="13716"/>
                      <a:pt x="39878" y="11684"/>
                      <a:pt x="41402" y="10287"/>
                    </a:cubicBezTo>
                    <a:cubicBezTo>
                      <a:pt x="42926" y="8890"/>
                      <a:pt x="45466" y="8128"/>
                      <a:pt x="48768" y="8128"/>
                    </a:cubicBezTo>
                    <a:close/>
                    <a:moveTo>
                      <a:pt x="757809" y="25527"/>
                    </a:moveTo>
                    <a:cubicBezTo>
                      <a:pt x="757809" y="28194"/>
                      <a:pt x="757936" y="31369"/>
                      <a:pt x="758317" y="34798"/>
                    </a:cubicBezTo>
                    <a:cubicBezTo>
                      <a:pt x="758698" y="38227"/>
                      <a:pt x="759206" y="41783"/>
                      <a:pt x="759841" y="45212"/>
                    </a:cubicBezTo>
                    <a:lnTo>
                      <a:pt x="763270" y="63246"/>
                    </a:lnTo>
                    <a:lnTo>
                      <a:pt x="739140" y="63246"/>
                    </a:lnTo>
                    <a:lnTo>
                      <a:pt x="748919" y="44450"/>
                    </a:lnTo>
                    <a:cubicBezTo>
                      <a:pt x="751332" y="39878"/>
                      <a:pt x="753237" y="36068"/>
                      <a:pt x="754634" y="32766"/>
                    </a:cubicBezTo>
                    <a:cubicBezTo>
                      <a:pt x="756031" y="29464"/>
                      <a:pt x="757047" y="27051"/>
                      <a:pt x="757682" y="25400"/>
                    </a:cubicBezTo>
                    <a:close/>
                    <a:moveTo>
                      <a:pt x="131572" y="20955"/>
                    </a:moveTo>
                    <a:cubicBezTo>
                      <a:pt x="132080" y="24003"/>
                      <a:pt x="132715" y="26924"/>
                      <a:pt x="133223" y="29845"/>
                    </a:cubicBezTo>
                    <a:cubicBezTo>
                      <a:pt x="133731" y="32766"/>
                      <a:pt x="134366" y="35687"/>
                      <a:pt x="134874" y="38735"/>
                    </a:cubicBezTo>
                    <a:lnTo>
                      <a:pt x="140208" y="66294"/>
                    </a:lnTo>
                    <a:lnTo>
                      <a:pt x="106934" y="66294"/>
                    </a:lnTo>
                    <a:lnTo>
                      <a:pt x="122428" y="37465"/>
                    </a:lnTo>
                    <a:cubicBezTo>
                      <a:pt x="123952" y="34671"/>
                      <a:pt x="125476" y="31877"/>
                      <a:pt x="127000" y="29210"/>
                    </a:cubicBezTo>
                    <a:cubicBezTo>
                      <a:pt x="128524" y="26543"/>
                      <a:pt x="129921" y="23876"/>
                      <a:pt x="131445" y="21082"/>
                    </a:cubicBezTo>
                    <a:close/>
                    <a:moveTo>
                      <a:pt x="319659" y="21082"/>
                    </a:moveTo>
                    <a:cubicBezTo>
                      <a:pt x="320167" y="24130"/>
                      <a:pt x="320802" y="27051"/>
                      <a:pt x="321310" y="29972"/>
                    </a:cubicBezTo>
                    <a:cubicBezTo>
                      <a:pt x="321818" y="32893"/>
                      <a:pt x="322453" y="35814"/>
                      <a:pt x="322961" y="38862"/>
                    </a:cubicBezTo>
                    <a:lnTo>
                      <a:pt x="328295" y="66421"/>
                    </a:lnTo>
                    <a:lnTo>
                      <a:pt x="295275" y="66421"/>
                    </a:lnTo>
                    <a:lnTo>
                      <a:pt x="310642" y="37338"/>
                    </a:lnTo>
                    <a:cubicBezTo>
                      <a:pt x="312166" y="34544"/>
                      <a:pt x="313690" y="31750"/>
                      <a:pt x="315214" y="29083"/>
                    </a:cubicBezTo>
                    <a:cubicBezTo>
                      <a:pt x="316738" y="26416"/>
                      <a:pt x="318135" y="23749"/>
                      <a:pt x="319659" y="20955"/>
                    </a:cubicBezTo>
                    <a:close/>
                    <a:moveTo>
                      <a:pt x="658622" y="12319"/>
                    </a:moveTo>
                    <a:cubicBezTo>
                      <a:pt x="659003" y="12319"/>
                      <a:pt x="659384" y="12319"/>
                      <a:pt x="659638" y="12319"/>
                    </a:cubicBezTo>
                    <a:cubicBezTo>
                      <a:pt x="666369" y="12446"/>
                      <a:pt x="671830" y="14097"/>
                      <a:pt x="676148" y="17272"/>
                    </a:cubicBezTo>
                    <a:cubicBezTo>
                      <a:pt x="680466" y="20447"/>
                      <a:pt x="683387" y="25019"/>
                      <a:pt x="685038" y="31242"/>
                    </a:cubicBezTo>
                    <a:cubicBezTo>
                      <a:pt x="686689" y="37465"/>
                      <a:pt x="686562" y="45593"/>
                      <a:pt x="684784" y="55372"/>
                    </a:cubicBezTo>
                    <a:cubicBezTo>
                      <a:pt x="683895" y="60198"/>
                      <a:pt x="682498" y="64897"/>
                      <a:pt x="680593" y="69342"/>
                    </a:cubicBezTo>
                    <a:cubicBezTo>
                      <a:pt x="678688" y="73787"/>
                      <a:pt x="676148" y="77978"/>
                      <a:pt x="672973" y="81534"/>
                    </a:cubicBezTo>
                    <a:cubicBezTo>
                      <a:pt x="669798" y="85090"/>
                      <a:pt x="666242" y="88011"/>
                      <a:pt x="662051" y="90170"/>
                    </a:cubicBezTo>
                    <a:cubicBezTo>
                      <a:pt x="657860" y="92329"/>
                      <a:pt x="653161" y="93345"/>
                      <a:pt x="647827" y="93345"/>
                    </a:cubicBezTo>
                    <a:cubicBezTo>
                      <a:pt x="646684" y="93345"/>
                      <a:pt x="645160" y="93345"/>
                      <a:pt x="643382" y="93218"/>
                    </a:cubicBezTo>
                    <a:cubicBezTo>
                      <a:pt x="641604" y="93091"/>
                      <a:pt x="639826" y="93091"/>
                      <a:pt x="638175" y="93091"/>
                    </a:cubicBezTo>
                    <a:cubicBezTo>
                      <a:pt x="637667" y="93091"/>
                      <a:pt x="637032" y="93091"/>
                      <a:pt x="636651" y="93091"/>
                    </a:cubicBezTo>
                    <a:cubicBezTo>
                      <a:pt x="635762" y="93091"/>
                      <a:pt x="634873" y="93091"/>
                      <a:pt x="634238" y="93218"/>
                    </a:cubicBezTo>
                    <a:cubicBezTo>
                      <a:pt x="634619" y="91948"/>
                      <a:pt x="635127" y="90170"/>
                      <a:pt x="635635" y="87757"/>
                    </a:cubicBezTo>
                    <a:cubicBezTo>
                      <a:pt x="636143" y="85344"/>
                      <a:pt x="636651" y="82804"/>
                      <a:pt x="637159" y="80264"/>
                    </a:cubicBezTo>
                    <a:lnTo>
                      <a:pt x="646938" y="24638"/>
                    </a:lnTo>
                    <a:cubicBezTo>
                      <a:pt x="647573" y="20828"/>
                      <a:pt x="648462" y="18161"/>
                      <a:pt x="649605" y="16383"/>
                    </a:cubicBezTo>
                    <a:cubicBezTo>
                      <a:pt x="650748" y="14605"/>
                      <a:pt x="652018" y="13462"/>
                      <a:pt x="653796" y="12954"/>
                    </a:cubicBezTo>
                    <a:cubicBezTo>
                      <a:pt x="655193" y="12573"/>
                      <a:pt x="656844" y="12319"/>
                      <a:pt x="658749" y="12319"/>
                    </a:cubicBezTo>
                    <a:close/>
                    <a:moveTo>
                      <a:pt x="556133" y="10922"/>
                    </a:moveTo>
                    <a:cubicBezTo>
                      <a:pt x="560832" y="10922"/>
                      <a:pt x="564769" y="11938"/>
                      <a:pt x="568071" y="13970"/>
                    </a:cubicBezTo>
                    <a:cubicBezTo>
                      <a:pt x="571373" y="16129"/>
                      <a:pt x="573913" y="19177"/>
                      <a:pt x="575564" y="23241"/>
                    </a:cubicBezTo>
                    <a:cubicBezTo>
                      <a:pt x="577215" y="27305"/>
                      <a:pt x="578231" y="32004"/>
                      <a:pt x="578358" y="37465"/>
                    </a:cubicBezTo>
                    <a:cubicBezTo>
                      <a:pt x="578485" y="42926"/>
                      <a:pt x="578104" y="49022"/>
                      <a:pt x="576834" y="55626"/>
                    </a:cubicBezTo>
                    <a:cubicBezTo>
                      <a:pt x="576072" y="60071"/>
                      <a:pt x="574802" y="64643"/>
                      <a:pt x="573151" y="69215"/>
                    </a:cubicBezTo>
                    <a:cubicBezTo>
                      <a:pt x="571500" y="73787"/>
                      <a:pt x="569214" y="78232"/>
                      <a:pt x="566547" y="82169"/>
                    </a:cubicBezTo>
                    <a:cubicBezTo>
                      <a:pt x="563880" y="86106"/>
                      <a:pt x="560578" y="89281"/>
                      <a:pt x="556768" y="91821"/>
                    </a:cubicBezTo>
                    <a:cubicBezTo>
                      <a:pt x="552958" y="94361"/>
                      <a:pt x="548513" y="95504"/>
                      <a:pt x="543560" y="95504"/>
                    </a:cubicBezTo>
                    <a:cubicBezTo>
                      <a:pt x="538099" y="95504"/>
                      <a:pt x="533654" y="94107"/>
                      <a:pt x="530479" y="91313"/>
                    </a:cubicBezTo>
                    <a:cubicBezTo>
                      <a:pt x="527304" y="88519"/>
                      <a:pt x="524891" y="84836"/>
                      <a:pt x="523494" y="80391"/>
                    </a:cubicBezTo>
                    <a:cubicBezTo>
                      <a:pt x="522097" y="75946"/>
                      <a:pt x="521335" y="70993"/>
                      <a:pt x="521208" y="65913"/>
                    </a:cubicBezTo>
                    <a:cubicBezTo>
                      <a:pt x="521081" y="60833"/>
                      <a:pt x="521462" y="56007"/>
                      <a:pt x="522224" y="51435"/>
                    </a:cubicBezTo>
                    <a:cubicBezTo>
                      <a:pt x="522986" y="46863"/>
                      <a:pt x="524256" y="42418"/>
                      <a:pt x="525907" y="37719"/>
                    </a:cubicBezTo>
                    <a:cubicBezTo>
                      <a:pt x="527558" y="33020"/>
                      <a:pt x="529844" y="28702"/>
                      <a:pt x="532511" y="24638"/>
                    </a:cubicBezTo>
                    <a:cubicBezTo>
                      <a:pt x="535178" y="20574"/>
                      <a:pt x="538480" y="17399"/>
                      <a:pt x="542290" y="14859"/>
                    </a:cubicBezTo>
                    <a:cubicBezTo>
                      <a:pt x="546100" y="12319"/>
                      <a:pt x="550418" y="10922"/>
                      <a:pt x="555371" y="10922"/>
                    </a:cubicBezTo>
                    <a:cubicBezTo>
                      <a:pt x="555625" y="10922"/>
                      <a:pt x="555752" y="10922"/>
                      <a:pt x="556006" y="10922"/>
                    </a:cubicBezTo>
                    <a:close/>
                    <a:moveTo>
                      <a:pt x="50038" y="2413"/>
                    </a:moveTo>
                    <a:cubicBezTo>
                      <a:pt x="44450" y="2413"/>
                      <a:pt x="38989" y="2413"/>
                      <a:pt x="33528" y="2540"/>
                    </a:cubicBezTo>
                    <a:cubicBezTo>
                      <a:pt x="28067" y="2667"/>
                      <a:pt x="22987" y="2667"/>
                      <a:pt x="17780" y="2794"/>
                    </a:cubicBezTo>
                    <a:lnTo>
                      <a:pt x="16637" y="9144"/>
                    </a:lnTo>
                    <a:cubicBezTo>
                      <a:pt x="18415" y="9017"/>
                      <a:pt x="20193" y="9017"/>
                      <a:pt x="21844" y="8890"/>
                    </a:cubicBezTo>
                    <a:cubicBezTo>
                      <a:pt x="23495" y="8763"/>
                      <a:pt x="25400" y="8636"/>
                      <a:pt x="27178" y="8509"/>
                    </a:cubicBezTo>
                    <a:cubicBezTo>
                      <a:pt x="26797" y="9906"/>
                      <a:pt x="26416" y="11557"/>
                      <a:pt x="26035" y="13335"/>
                    </a:cubicBezTo>
                    <a:cubicBezTo>
                      <a:pt x="25654" y="15113"/>
                      <a:pt x="25273" y="17018"/>
                      <a:pt x="24892" y="18923"/>
                    </a:cubicBezTo>
                    <a:lnTo>
                      <a:pt x="13970" y="81280"/>
                    </a:lnTo>
                    <a:cubicBezTo>
                      <a:pt x="13335" y="84709"/>
                      <a:pt x="12827" y="87630"/>
                      <a:pt x="12192" y="90297"/>
                    </a:cubicBezTo>
                    <a:cubicBezTo>
                      <a:pt x="11557" y="92964"/>
                      <a:pt x="10414" y="94996"/>
                      <a:pt x="8890" y="96520"/>
                    </a:cubicBezTo>
                    <a:cubicBezTo>
                      <a:pt x="7366" y="98044"/>
                      <a:pt x="4572" y="98806"/>
                      <a:pt x="889" y="99060"/>
                    </a:cubicBezTo>
                    <a:lnTo>
                      <a:pt x="0" y="103886"/>
                    </a:lnTo>
                    <a:lnTo>
                      <a:pt x="35433" y="103886"/>
                    </a:lnTo>
                    <a:lnTo>
                      <a:pt x="36576" y="97409"/>
                    </a:lnTo>
                    <a:cubicBezTo>
                      <a:pt x="35052" y="97536"/>
                      <a:pt x="33655" y="97536"/>
                      <a:pt x="32131" y="97663"/>
                    </a:cubicBezTo>
                    <a:cubicBezTo>
                      <a:pt x="30607" y="97790"/>
                      <a:pt x="29210" y="97790"/>
                      <a:pt x="27686" y="97917"/>
                    </a:cubicBezTo>
                    <a:cubicBezTo>
                      <a:pt x="26162" y="98044"/>
                      <a:pt x="24765" y="98171"/>
                      <a:pt x="23114" y="98171"/>
                    </a:cubicBezTo>
                    <a:cubicBezTo>
                      <a:pt x="23495" y="96901"/>
                      <a:pt x="23876" y="95377"/>
                      <a:pt x="24257" y="93472"/>
                    </a:cubicBezTo>
                    <a:cubicBezTo>
                      <a:pt x="24638" y="91567"/>
                      <a:pt x="25019" y="89408"/>
                      <a:pt x="25527" y="86741"/>
                    </a:cubicBezTo>
                    <a:lnTo>
                      <a:pt x="29210" y="65786"/>
                    </a:lnTo>
                    <a:cubicBezTo>
                      <a:pt x="30099" y="65913"/>
                      <a:pt x="31115" y="65913"/>
                      <a:pt x="32258" y="65913"/>
                    </a:cubicBezTo>
                    <a:lnTo>
                      <a:pt x="34417" y="65913"/>
                    </a:lnTo>
                    <a:cubicBezTo>
                      <a:pt x="44323" y="65913"/>
                      <a:pt x="52705" y="64770"/>
                      <a:pt x="59436" y="62611"/>
                    </a:cubicBezTo>
                    <a:cubicBezTo>
                      <a:pt x="66167" y="60452"/>
                      <a:pt x="71628" y="57531"/>
                      <a:pt x="75819" y="53848"/>
                    </a:cubicBezTo>
                    <a:cubicBezTo>
                      <a:pt x="80010" y="50165"/>
                      <a:pt x="83058" y="46355"/>
                      <a:pt x="85090" y="42291"/>
                    </a:cubicBezTo>
                    <a:cubicBezTo>
                      <a:pt x="87122" y="38227"/>
                      <a:pt x="88392" y="34290"/>
                      <a:pt x="88773" y="30480"/>
                    </a:cubicBezTo>
                    <a:cubicBezTo>
                      <a:pt x="89535" y="24257"/>
                      <a:pt x="88646" y="19177"/>
                      <a:pt x="85979" y="14986"/>
                    </a:cubicBezTo>
                    <a:cubicBezTo>
                      <a:pt x="83312" y="10795"/>
                      <a:pt x="79121" y="7747"/>
                      <a:pt x="73025" y="5588"/>
                    </a:cubicBezTo>
                    <a:cubicBezTo>
                      <a:pt x="66929" y="3429"/>
                      <a:pt x="59436" y="2413"/>
                      <a:pt x="50038" y="2413"/>
                    </a:cubicBezTo>
                    <a:close/>
                    <a:moveTo>
                      <a:pt x="135890" y="0"/>
                    </a:moveTo>
                    <a:lnTo>
                      <a:pt x="91821" y="81026"/>
                    </a:lnTo>
                    <a:cubicBezTo>
                      <a:pt x="89789" y="84582"/>
                      <a:pt x="88138" y="87757"/>
                      <a:pt x="86614" y="90424"/>
                    </a:cubicBezTo>
                    <a:cubicBezTo>
                      <a:pt x="85090" y="93091"/>
                      <a:pt x="83439" y="95250"/>
                      <a:pt x="81661" y="96774"/>
                    </a:cubicBezTo>
                    <a:cubicBezTo>
                      <a:pt x="79883" y="98298"/>
                      <a:pt x="77470" y="99060"/>
                      <a:pt x="74549" y="99060"/>
                    </a:cubicBezTo>
                    <a:lnTo>
                      <a:pt x="73660" y="103886"/>
                    </a:lnTo>
                    <a:lnTo>
                      <a:pt x="100838" y="103886"/>
                    </a:lnTo>
                    <a:lnTo>
                      <a:pt x="101981" y="97536"/>
                    </a:lnTo>
                    <a:cubicBezTo>
                      <a:pt x="100076" y="97663"/>
                      <a:pt x="98298" y="97790"/>
                      <a:pt x="96393" y="97790"/>
                    </a:cubicBezTo>
                    <a:cubicBezTo>
                      <a:pt x="94488" y="97790"/>
                      <a:pt x="92583" y="98044"/>
                      <a:pt x="90678" y="98044"/>
                    </a:cubicBezTo>
                    <a:cubicBezTo>
                      <a:pt x="91694" y="96393"/>
                      <a:pt x="92456" y="94869"/>
                      <a:pt x="93218" y="93599"/>
                    </a:cubicBezTo>
                    <a:cubicBezTo>
                      <a:pt x="93980" y="92329"/>
                      <a:pt x="94869" y="90424"/>
                      <a:pt x="96012" y="88138"/>
                    </a:cubicBezTo>
                    <a:lnTo>
                      <a:pt x="103759" y="72644"/>
                    </a:lnTo>
                    <a:lnTo>
                      <a:pt x="141478" y="71755"/>
                    </a:lnTo>
                    <a:lnTo>
                      <a:pt x="144145" y="85344"/>
                    </a:lnTo>
                    <a:cubicBezTo>
                      <a:pt x="144526" y="87122"/>
                      <a:pt x="144653" y="89027"/>
                      <a:pt x="144526" y="91059"/>
                    </a:cubicBezTo>
                    <a:cubicBezTo>
                      <a:pt x="144399" y="93091"/>
                      <a:pt x="143637" y="94996"/>
                      <a:pt x="142240" y="96520"/>
                    </a:cubicBezTo>
                    <a:cubicBezTo>
                      <a:pt x="140843" y="98044"/>
                      <a:pt x="138303" y="98933"/>
                      <a:pt x="134620" y="98933"/>
                    </a:cubicBezTo>
                    <a:lnTo>
                      <a:pt x="133731" y="103759"/>
                    </a:lnTo>
                    <a:lnTo>
                      <a:pt x="166751" y="103759"/>
                    </a:lnTo>
                    <a:lnTo>
                      <a:pt x="167894" y="97409"/>
                    </a:lnTo>
                    <a:cubicBezTo>
                      <a:pt x="166243" y="97536"/>
                      <a:pt x="164592" y="97663"/>
                      <a:pt x="162941" y="97663"/>
                    </a:cubicBezTo>
                    <a:cubicBezTo>
                      <a:pt x="161290" y="97663"/>
                      <a:pt x="159639" y="97917"/>
                      <a:pt x="157988" y="97917"/>
                    </a:cubicBezTo>
                    <a:cubicBezTo>
                      <a:pt x="158623" y="95758"/>
                      <a:pt x="158623" y="92964"/>
                      <a:pt x="158242" y="89789"/>
                    </a:cubicBezTo>
                    <a:cubicBezTo>
                      <a:pt x="157861" y="86614"/>
                      <a:pt x="157480" y="84074"/>
                      <a:pt x="156972" y="82042"/>
                    </a:cubicBezTo>
                    <a:lnTo>
                      <a:pt x="139319" y="0"/>
                    </a:lnTo>
                    <a:close/>
                    <a:moveTo>
                      <a:pt x="216281" y="2413"/>
                    </a:moveTo>
                    <a:cubicBezTo>
                      <a:pt x="214503" y="2413"/>
                      <a:pt x="212598" y="2413"/>
                      <a:pt x="210820" y="2413"/>
                    </a:cubicBezTo>
                    <a:cubicBezTo>
                      <a:pt x="205232" y="2540"/>
                      <a:pt x="199771" y="2540"/>
                      <a:pt x="194437" y="2667"/>
                    </a:cubicBezTo>
                    <a:lnTo>
                      <a:pt x="193294" y="9017"/>
                    </a:lnTo>
                    <a:cubicBezTo>
                      <a:pt x="195072" y="8890"/>
                      <a:pt x="196850" y="8890"/>
                      <a:pt x="198501" y="8763"/>
                    </a:cubicBezTo>
                    <a:cubicBezTo>
                      <a:pt x="200152" y="8636"/>
                      <a:pt x="202057" y="8636"/>
                      <a:pt x="203708" y="8509"/>
                    </a:cubicBezTo>
                    <a:cubicBezTo>
                      <a:pt x="203327" y="9906"/>
                      <a:pt x="202946" y="11557"/>
                      <a:pt x="202565" y="13335"/>
                    </a:cubicBezTo>
                    <a:cubicBezTo>
                      <a:pt x="202184" y="15113"/>
                      <a:pt x="201803" y="17018"/>
                      <a:pt x="201422" y="18923"/>
                    </a:cubicBezTo>
                    <a:lnTo>
                      <a:pt x="186944" y="81280"/>
                    </a:lnTo>
                    <a:cubicBezTo>
                      <a:pt x="186309" y="84709"/>
                      <a:pt x="185801" y="87630"/>
                      <a:pt x="185166" y="90297"/>
                    </a:cubicBezTo>
                    <a:cubicBezTo>
                      <a:pt x="184531" y="92964"/>
                      <a:pt x="183388" y="94996"/>
                      <a:pt x="181864" y="96520"/>
                    </a:cubicBezTo>
                    <a:cubicBezTo>
                      <a:pt x="180340" y="98044"/>
                      <a:pt x="177546" y="98806"/>
                      <a:pt x="173863" y="99060"/>
                    </a:cubicBezTo>
                    <a:lnTo>
                      <a:pt x="172974" y="103886"/>
                    </a:lnTo>
                    <a:lnTo>
                      <a:pt x="205486" y="103886"/>
                    </a:lnTo>
                    <a:lnTo>
                      <a:pt x="206629" y="97536"/>
                    </a:lnTo>
                    <a:cubicBezTo>
                      <a:pt x="205486" y="97536"/>
                      <a:pt x="204343" y="97536"/>
                      <a:pt x="203200" y="97663"/>
                    </a:cubicBezTo>
                    <a:cubicBezTo>
                      <a:pt x="202057" y="97790"/>
                      <a:pt x="200914" y="97790"/>
                      <a:pt x="199644" y="97917"/>
                    </a:cubicBezTo>
                    <a:cubicBezTo>
                      <a:pt x="198374" y="98044"/>
                      <a:pt x="197358" y="98044"/>
                      <a:pt x="196088" y="98171"/>
                    </a:cubicBezTo>
                    <a:cubicBezTo>
                      <a:pt x="196469" y="96901"/>
                      <a:pt x="196850" y="95377"/>
                      <a:pt x="197231" y="93472"/>
                    </a:cubicBezTo>
                    <a:cubicBezTo>
                      <a:pt x="197612" y="91567"/>
                      <a:pt x="197993" y="89408"/>
                      <a:pt x="198501" y="86741"/>
                    </a:cubicBezTo>
                    <a:lnTo>
                      <a:pt x="203454" y="58674"/>
                    </a:lnTo>
                    <a:cubicBezTo>
                      <a:pt x="205105" y="58801"/>
                      <a:pt x="206756" y="58801"/>
                      <a:pt x="208407" y="58801"/>
                    </a:cubicBezTo>
                    <a:cubicBezTo>
                      <a:pt x="210058" y="58801"/>
                      <a:pt x="211709" y="58801"/>
                      <a:pt x="213233" y="58674"/>
                    </a:cubicBezTo>
                    <a:cubicBezTo>
                      <a:pt x="214884" y="60452"/>
                      <a:pt x="216281" y="62738"/>
                      <a:pt x="217424" y="65405"/>
                    </a:cubicBezTo>
                    <a:cubicBezTo>
                      <a:pt x="218567" y="68072"/>
                      <a:pt x="219583" y="70358"/>
                      <a:pt x="220472" y="72390"/>
                    </a:cubicBezTo>
                    <a:lnTo>
                      <a:pt x="227457" y="87884"/>
                    </a:lnTo>
                    <a:cubicBezTo>
                      <a:pt x="228981" y="91059"/>
                      <a:pt x="230378" y="93853"/>
                      <a:pt x="231775" y="96393"/>
                    </a:cubicBezTo>
                    <a:cubicBezTo>
                      <a:pt x="233172" y="98933"/>
                      <a:pt x="235077" y="101346"/>
                      <a:pt x="237490" y="103886"/>
                    </a:cubicBezTo>
                    <a:lnTo>
                      <a:pt x="255651" y="103886"/>
                    </a:lnTo>
                    <a:lnTo>
                      <a:pt x="256540" y="99060"/>
                    </a:lnTo>
                    <a:cubicBezTo>
                      <a:pt x="253619" y="99060"/>
                      <a:pt x="251206" y="98425"/>
                      <a:pt x="249301" y="97282"/>
                    </a:cubicBezTo>
                    <a:cubicBezTo>
                      <a:pt x="247396" y="96139"/>
                      <a:pt x="245999" y="94488"/>
                      <a:pt x="244856" y="92329"/>
                    </a:cubicBezTo>
                    <a:cubicBezTo>
                      <a:pt x="243713" y="90170"/>
                      <a:pt x="242443" y="87884"/>
                      <a:pt x="241300" y="85344"/>
                    </a:cubicBezTo>
                    <a:lnTo>
                      <a:pt x="234188" y="69850"/>
                    </a:lnTo>
                    <a:cubicBezTo>
                      <a:pt x="232791" y="67056"/>
                      <a:pt x="231648" y="64643"/>
                      <a:pt x="230632" y="62484"/>
                    </a:cubicBezTo>
                    <a:cubicBezTo>
                      <a:pt x="229616" y="60325"/>
                      <a:pt x="228219" y="58674"/>
                      <a:pt x="226441" y="57277"/>
                    </a:cubicBezTo>
                    <a:cubicBezTo>
                      <a:pt x="234061" y="55753"/>
                      <a:pt x="240030" y="53467"/>
                      <a:pt x="244475" y="50292"/>
                    </a:cubicBezTo>
                    <a:cubicBezTo>
                      <a:pt x="248920" y="47117"/>
                      <a:pt x="252222" y="43688"/>
                      <a:pt x="254381" y="39878"/>
                    </a:cubicBezTo>
                    <a:cubicBezTo>
                      <a:pt x="256540" y="36068"/>
                      <a:pt x="257937" y="32131"/>
                      <a:pt x="258445" y="28448"/>
                    </a:cubicBezTo>
                    <a:cubicBezTo>
                      <a:pt x="259334" y="23114"/>
                      <a:pt x="258826" y="18415"/>
                      <a:pt x="256794" y="14605"/>
                    </a:cubicBezTo>
                    <a:cubicBezTo>
                      <a:pt x="254762" y="10795"/>
                      <a:pt x="251079" y="7874"/>
                      <a:pt x="245745" y="5842"/>
                    </a:cubicBezTo>
                    <a:cubicBezTo>
                      <a:pt x="240411" y="3810"/>
                      <a:pt x="233045" y="2667"/>
                      <a:pt x="223647" y="2540"/>
                    </a:cubicBezTo>
                    <a:cubicBezTo>
                      <a:pt x="219964" y="2413"/>
                      <a:pt x="216154" y="2286"/>
                      <a:pt x="212471" y="2286"/>
                    </a:cubicBezTo>
                    <a:close/>
                    <a:moveTo>
                      <a:pt x="324104" y="0"/>
                    </a:moveTo>
                    <a:lnTo>
                      <a:pt x="280035" y="81026"/>
                    </a:lnTo>
                    <a:cubicBezTo>
                      <a:pt x="278003" y="84582"/>
                      <a:pt x="276352" y="87757"/>
                      <a:pt x="274828" y="90424"/>
                    </a:cubicBezTo>
                    <a:cubicBezTo>
                      <a:pt x="273304" y="93091"/>
                      <a:pt x="271653" y="95250"/>
                      <a:pt x="269875" y="96774"/>
                    </a:cubicBezTo>
                    <a:cubicBezTo>
                      <a:pt x="268097" y="98298"/>
                      <a:pt x="265684" y="99060"/>
                      <a:pt x="262763" y="99060"/>
                    </a:cubicBezTo>
                    <a:lnTo>
                      <a:pt x="261874" y="103886"/>
                    </a:lnTo>
                    <a:lnTo>
                      <a:pt x="288925" y="103886"/>
                    </a:lnTo>
                    <a:lnTo>
                      <a:pt x="290068" y="97536"/>
                    </a:lnTo>
                    <a:cubicBezTo>
                      <a:pt x="288163" y="97663"/>
                      <a:pt x="286385" y="97790"/>
                      <a:pt x="284480" y="97790"/>
                    </a:cubicBezTo>
                    <a:cubicBezTo>
                      <a:pt x="282575" y="97790"/>
                      <a:pt x="280670" y="98044"/>
                      <a:pt x="278765" y="98044"/>
                    </a:cubicBezTo>
                    <a:cubicBezTo>
                      <a:pt x="279781" y="96393"/>
                      <a:pt x="280543" y="94869"/>
                      <a:pt x="281305" y="93599"/>
                    </a:cubicBezTo>
                    <a:cubicBezTo>
                      <a:pt x="282067" y="92329"/>
                      <a:pt x="282956" y="90424"/>
                      <a:pt x="284099" y="88138"/>
                    </a:cubicBezTo>
                    <a:lnTo>
                      <a:pt x="291846" y="72644"/>
                    </a:lnTo>
                    <a:lnTo>
                      <a:pt x="329565" y="71755"/>
                    </a:lnTo>
                    <a:lnTo>
                      <a:pt x="332232" y="85344"/>
                    </a:lnTo>
                    <a:cubicBezTo>
                      <a:pt x="332613" y="87122"/>
                      <a:pt x="332740" y="89027"/>
                      <a:pt x="332613" y="91059"/>
                    </a:cubicBezTo>
                    <a:cubicBezTo>
                      <a:pt x="332486" y="93091"/>
                      <a:pt x="331724" y="94996"/>
                      <a:pt x="330327" y="96520"/>
                    </a:cubicBezTo>
                    <a:cubicBezTo>
                      <a:pt x="328930" y="98044"/>
                      <a:pt x="326390" y="98933"/>
                      <a:pt x="322707" y="98933"/>
                    </a:cubicBezTo>
                    <a:lnTo>
                      <a:pt x="321818" y="103759"/>
                    </a:lnTo>
                    <a:lnTo>
                      <a:pt x="354838" y="103759"/>
                    </a:lnTo>
                    <a:lnTo>
                      <a:pt x="355981" y="97409"/>
                    </a:lnTo>
                    <a:cubicBezTo>
                      <a:pt x="354330" y="97536"/>
                      <a:pt x="352679" y="97663"/>
                      <a:pt x="351028" y="97663"/>
                    </a:cubicBezTo>
                    <a:cubicBezTo>
                      <a:pt x="349377" y="97663"/>
                      <a:pt x="347726" y="97917"/>
                      <a:pt x="346075" y="97917"/>
                    </a:cubicBezTo>
                    <a:cubicBezTo>
                      <a:pt x="346710" y="95758"/>
                      <a:pt x="346710" y="92964"/>
                      <a:pt x="346329" y="89789"/>
                    </a:cubicBezTo>
                    <a:cubicBezTo>
                      <a:pt x="345948" y="86614"/>
                      <a:pt x="345567" y="84074"/>
                      <a:pt x="345059" y="82042"/>
                    </a:cubicBezTo>
                    <a:lnTo>
                      <a:pt x="327533" y="0"/>
                    </a:lnTo>
                    <a:close/>
                    <a:moveTo>
                      <a:pt x="415544" y="2794"/>
                    </a:moveTo>
                    <a:lnTo>
                      <a:pt x="409067" y="35433"/>
                    </a:lnTo>
                    <a:lnTo>
                      <a:pt x="418592" y="35433"/>
                    </a:lnTo>
                    <a:cubicBezTo>
                      <a:pt x="419989" y="27686"/>
                      <a:pt x="422529" y="21971"/>
                      <a:pt x="426339" y="18288"/>
                    </a:cubicBezTo>
                    <a:cubicBezTo>
                      <a:pt x="430149" y="14605"/>
                      <a:pt x="434848" y="12700"/>
                      <a:pt x="440309" y="12700"/>
                    </a:cubicBezTo>
                    <a:lnTo>
                      <a:pt x="446913" y="12700"/>
                    </a:lnTo>
                    <a:lnTo>
                      <a:pt x="434721" y="81915"/>
                    </a:lnTo>
                    <a:cubicBezTo>
                      <a:pt x="434086" y="85725"/>
                      <a:pt x="433197" y="88519"/>
                      <a:pt x="432054" y="90297"/>
                    </a:cubicBezTo>
                    <a:cubicBezTo>
                      <a:pt x="430911" y="92075"/>
                      <a:pt x="429514" y="93091"/>
                      <a:pt x="427990" y="93599"/>
                    </a:cubicBezTo>
                    <a:cubicBezTo>
                      <a:pt x="426466" y="94107"/>
                      <a:pt x="424561" y="94361"/>
                      <a:pt x="422275" y="94488"/>
                    </a:cubicBezTo>
                    <a:lnTo>
                      <a:pt x="420624" y="104013"/>
                    </a:lnTo>
                    <a:lnTo>
                      <a:pt x="462788" y="104013"/>
                    </a:lnTo>
                    <a:lnTo>
                      <a:pt x="464693" y="92837"/>
                    </a:lnTo>
                    <a:cubicBezTo>
                      <a:pt x="463677" y="92837"/>
                      <a:pt x="462026" y="92837"/>
                      <a:pt x="459359" y="92964"/>
                    </a:cubicBezTo>
                    <a:cubicBezTo>
                      <a:pt x="456692" y="93091"/>
                      <a:pt x="454660" y="93091"/>
                      <a:pt x="453009" y="93345"/>
                    </a:cubicBezTo>
                    <a:cubicBezTo>
                      <a:pt x="453390" y="92075"/>
                      <a:pt x="453898" y="90297"/>
                      <a:pt x="454406" y="87884"/>
                    </a:cubicBezTo>
                    <a:cubicBezTo>
                      <a:pt x="454914" y="85471"/>
                      <a:pt x="455422" y="82931"/>
                      <a:pt x="455930" y="80391"/>
                    </a:cubicBezTo>
                    <a:lnTo>
                      <a:pt x="464693" y="12446"/>
                    </a:lnTo>
                    <a:lnTo>
                      <a:pt x="471678" y="12446"/>
                    </a:lnTo>
                    <a:cubicBezTo>
                      <a:pt x="471805" y="12446"/>
                      <a:pt x="472059" y="12446"/>
                      <a:pt x="472186" y="12446"/>
                    </a:cubicBezTo>
                    <a:cubicBezTo>
                      <a:pt x="475615" y="12446"/>
                      <a:pt x="478409" y="13208"/>
                      <a:pt x="480695" y="14859"/>
                    </a:cubicBezTo>
                    <a:cubicBezTo>
                      <a:pt x="482981" y="16510"/>
                      <a:pt x="484632" y="19050"/>
                      <a:pt x="485521" y="22479"/>
                    </a:cubicBezTo>
                    <a:cubicBezTo>
                      <a:pt x="486410" y="25908"/>
                      <a:pt x="486283" y="30226"/>
                      <a:pt x="485394" y="35433"/>
                    </a:cubicBezTo>
                    <a:lnTo>
                      <a:pt x="494919" y="35433"/>
                    </a:lnTo>
                    <a:lnTo>
                      <a:pt x="499745" y="2794"/>
                    </a:lnTo>
                    <a:close/>
                    <a:moveTo>
                      <a:pt x="661670" y="2540"/>
                    </a:moveTo>
                    <a:lnTo>
                      <a:pt x="619633" y="2794"/>
                    </a:lnTo>
                    <a:lnTo>
                      <a:pt x="617728" y="13970"/>
                    </a:lnTo>
                    <a:cubicBezTo>
                      <a:pt x="618744" y="13843"/>
                      <a:pt x="620522" y="13843"/>
                      <a:pt x="622808" y="13716"/>
                    </a:cubicBezTo>
                    <a:cubicBezTo>
                      <a:pt x="625094" y="13589"/>
                      <a:pt x="627126" y="13589"/>
                      <a:pt x="628650" y="13462"/>
                    </a:cubicBezTo>
                    <a:cubicBezTo>
                      <a:pt x="628396" y="14732"/>
                      <a:pt x="627888" y="16510"/>
                      <a:pt x="627380" y="18923"/>
                    </a:cubicBezTo>
                    <a:cubicBezTo>
                      <a:pt x="626872" y="21336"/>
                      <a:pt x="626237" y="23876"/>
                      <a:pt x="625856" y="26416"/>
                    </a:cubicBezTo>
                    <a:lnTo>
                      <a:pt x="615950" y="81788"/>
                    </a:lnTo>
                    <a:cubicBezTo>
                      <a:pt x="615315" y="85598"/>
                      <a:pt x="614426" y="88392"/>
                      <a:pt x="613283" y="90170"/>
                    </a:cubicBezTo>
                    <a:cubicBezTo>
                      <a:pt x="612140" y="91948"/>
                      <a:pt x="610743" y="92964"/>
                      <a:pt x="609219" y="93472"/>
                    </a:cubicBezTo>
                    <a:cubicBezTo>
                      <a:pt x="607695" y="93980"/>
                      <a:pt x="605790" y="94234"/>
                      <a:pt x="603504" y="94361"/>
                    </a:cubicBezTo>
                    <a:lnTo>
                      <a:pt x="601853" y="103886"/>
                    </a:lnTo>
                    <a:lnTo>
                      <a:pt x="643128" y="103886"/>
                    </a:lnTo>
                    <a:cubicBezTo>
                      <a:pt x="653288" y="103886"/>
                      <a:pt x="662178" y="102362"/>
                      <a:pt x="669798" y="99187"/>
                    </a:cubicBezTo>
                    <a:cubicBezTo>
                      <a:pt x="677418" y="96012"/>
                      <a:pt x="684022" y="91948"/>
                      <a:pt x="689356" y="86868"/>
                    </a:cubicBezTo>
                    <a:cubicBezTo>
                      <a:pt x="694690" y="81788"/>
                      <a:pt x="698881" y="76200"/>
                      <a:pt x="702056" y="70231"/>
                    </a:cubicBezTo>
                    <a:cubicBezTo>
                      <a:pt x="705231" y="64262"/>
                      <a:pt x="707263" y="58166"/>
                      <a:pt x="708279" y="52324"/>
                    </a:cubicBezTo>
                    <a:cubicBezTo>
                      <a:pt x="709295" y="46482"/>
                      <a:pt x="709295" y="40386"/>
                      <a:pt x="708152" y="34544"/>
                    </a:cubicBezTo>
                    <a:cubicBezTo>
                      <a:pt x="707009" y="28702"/>
                      <a:pt x="704596" y="23241"/>
                      <a:pt x="700913" y="18415"/>
                    </a:cubicBezTo>
                    <a:cubicBezTo>
                      <a:pt x="697230" y="13589"/>
                      <a:pt x="692277" y="9779"/>
                      <a:pt x="685800" y="6985"/>
                    </a:cubicBezTo>
                    <a:cubicBezTo>
                      <a:pt x="679323" y="4191"/>
                      <a:pt x="671195" y="2540"/>
                      <a:pt x="661670" y="2540"/>
                    </a:cubicBezTo>
                    <a:close/>
                    <a:moveTo>
                      <a:pt x="761111" y="127"/>
                    </a:moveTo>
                    <a:lnTo>
                      <a:pt x="719328" y="77470"/>
                    </a:lnTo>
                    <a:cubicBezTo>
                      <a:pt x="717804" y="80391"/>
                      <a:pt x="716153" y="83058"/>
                      <a:pt x="714629" y="85598"/>
                    </a:cubicBezTo>
                    <a:cubicBezTo>
                      <a:pt x="713105" y="88138"/>
                      <a:pt x="711327" y="90170"/>
                      <a:pt x="709422" y="91694"/>
                    </a:cubicBezTo>
                    <a:cubicBezTo>
                      <a:pt x="707517" y="93218"/>
                      <a:pt x="705231" y="93980"/>
                      <a:pt x="702564" y="93980"/>
                    </a:cubicBezTo>
                    <a:lnTo>
                      <a:pt x="700786" y="103886"/>
                    </a:lnTo>
                    <a:lnTo>
                      <a:pt x="731647" y="103886"/>
                    </a:lnTo>
                    <a:lnTo>
                      <a:pt x="733679" y="92329"/>
                    </a:lnTo>
                    <a:cubicBezTo>
                      <a:pt x="732663" y="92329"/>
                      <a:pt x="731139" y="92329"/>
                      <a:pt x="728980" y="92456"/>
                    </a:cubicBezTo>
                    <a:cubicBezTo>
                      <a:pt x="726821" y="92583"/>
                      <a:pt x="724916" y="92583"/>
                      <a:pt x="723392" y="92837"/>
                    </a:cubicBezTo>
                    <a:cubicBezTo>
                      <a:pt x="724408" y="91186"/>
                      <a:pt x="725678" y="89154"/>
                      <a:pt x="726948" y="86741"/>
                    </a:cubicBezTo>
                    <a:cubicBezTo>
                      <a:pt x="728218" y="84328"/>
                      <a:pt x="729361" y="82423"/>
                      <a:pt x="729996" y="81153"/>
                    </a:cubicBezTo>
                    <a:lnTo>
                      <a:pt x="733552" y="74422"/>
                    </a:lnTo>
                    <a:lnTo>
                      <a:pt x="765048" y="73787"/>
                    </a:lnTo>
                    <a:lnTo>
                      <a:pt x="766572" y="81788"/>
                    </a:lnTo>
                    <a:cubicBezTo>
                      <a:pt x="767080" y="84201"/>
                      <a:pt x="767207" y="86360"/>
                      <a:pt x="766953" y="88265"/>
                    </a:cubicBezTo>
                    <a:cubicBezTo>
                      <a:pt x="766699" y="90170"/>
                      <a:pt x="765937" y="91694"/>
                      <a:pt x="764794" y="92837"/>
                    </a:cubicBezTo>
                    <a:cubicBezTo>
                      <a:pt x="763651" y="93980"/>
                      <a:pt x="761619" y="94488"/>
                      <a:pt x="758952" y="94488"/>
                    </a:cubicBezTo>
                    <a:lnTo>
                      <a:pt x="757301" y="104013"/>
                    </a:lnTo>
                    <a:lnTo>
                      <a:pt x="796163" y="104013"/>
                    </a:lnTo>
                    <a:lnTo>
                      <a:pt x="798068" y="92837"/>
                    </a:lnTo>
                    <a:cubicBezTo>
                      <a:pt x="797052" y="92837"/>
                      <a:pt x="795909" y="92837"/>
                      <a:pt x="794385" y="92964"/>
                    </a:cubicBezTo>
                    <a:cubicBezTo>
                      <a:pt x="792861" y="93091"/>
                      <a:pt x="791337" y="93091"/>
                      <a:pt x="789686" y="93345"/>
                    </a:cubicBezTo>
                    <a:cubicBezTo>
                      <a:pt x="789940" y="91186"/>
                      <a:pt x="789813" y="88519"/>
                      <a:pt x="789305" y="85598"/>
                    </a:cubicBezTo>
                    <a:cubicBezTo>
                      <a:pt x="788797" y="82677"/>
                      <a:pt x="788416" y="80518"/>
                      <a:pt x="788162" y="78994"/>
                    </a:cubicBezTo>
                    <a:lnTo>
                      <a:pt x="771144" y="127"/>
                    </a:lnTo>
                    <a:close/>
                    <a:moveTo>
                      <a:pt x="559181" y="381"/>
                    </a:moveTo>
                    <a:cubicBezTo>
                      <a:pt x="550545" y="381"/>
                      <a:pt x="542925" y="2032"/>
                      <a:pt x="535940" y="5207"/>
                    </a:cubicBezTo>
                    <a:cubicBezTo>
                      <a:pt x="528955" y="8382"/>
                      <a:pt x="522986" y="12573"/>
                      <a:pt x="517906" y="17780"/>
                    </a:cubicBezTo>
                    <a:cubicBezTo>
                      <a:pt x="512826" y="22987"/>
                      <a:pt x="508635" y="28702"/>
                      <a:pt x="505460" y="34925"/>
                    </a:cubicBezTo>
                    <a:cubicBezTo>
                      <a:pt x="502285" y="41148"/>
                      <a:pt x="500126" y="47244"/>
                      <a:pt x="499110" y="53340"/>
                    </a:cubicBezTo>
                    <a:cubicBezTo>
                      <a:pt x="497967" y="59563"/>
                      <a:pt x="497840" y="65913"/>
                      <a:pt x="498602" y="72136"/>
                    </a:cubicBezTo>
                    <a:cubicBezTo>
                      <a:pt x="499364" y="78359"/>
                      <a:pt x="501269" y="84074"/>
                      <a:pt x="504190" y="89281"/>
                    </a:cubicBezTo>
                    <a:cubicBezTo>
                      <a:pt x="507111" y="94488"/>
                      <a:pt x="511683" y="98552"/>
                      <a:pt x="517525" y="101600"/>
                    </a:cubicBezTo>
                    <a:cubicBezTo>
                      <a:pt x="523367" y="104648"/>
                      <a:pt x="530860" y="106172"/>
                      <a:pt x="540004" y="106172"/>
                    </a:cubicBezTo>
                    <a:cubicBezTo>
                      <a:pt x="548513" y="106172"/>
                      <a:pt x="556260" y="104521"/>
                      <a:pt x="563245" y="101346"/>
                    </a:cubicBezTo>
                    <a:cubicBezTo>
                      <a:pt x="570230" y="98171"/>
                      <a:pt x="576199" y="93853"/>
                      <a:pt x="581279" y="88646"/>
                    </a:cubicBezTo>
                    <a:cubicBezTo>
                      <a:pt x="586359" y="83439"/>
                      <a:pt x="590550" y="77724"/>
                      <a:pt x="593725" y="71501"/>
                    </a:cubicBezTo>
                    <a:cubicBezTo>
                      <a:pt x="596900" y="65278"/>
                      <a:pt x="598932" y="59309"/>
                      <a:pt x="600075" y="53340"/>
                    </a:cubicBezTo>
                    <a:cubicBezTo>
                      <a:pt x="601218" y="47371"/>
                      <a:pt x="601218" y="41148"/>
                      <a:pt x="600329" y="35052"/>
                    </a:cubicBezTo>
                    <a:cubicBezTo>
                      <a:pt x="599440" y="28956"/>
                      <a:pt x="597408" y="23241"/>
                      <a:pt x="594360" y="17907"/>
                    </a:cubicBezTo>
                    <a:cubicBezTo>
                      <a:pt x="591312" y="12573"/>
                      <a:pt x="586740" y="8382"/>
                      <a:pt x="581025" y="5207"/>
                    </a:cubicBezTo>
                    <a:cubicBezTo>
                      <a:pt x="575310" y="2032"/>
                      <a:pt x="567944" y="381"/>
                      <a:pt x="559181" y="381"/>
                    </a:cubicBezTo>
                    <a:close/>
                    <a:moveTo>
                      <a:pt x="854837" y="381"/>
                    </a:moveTo>
                    <a:cubicBezTo>
                      <a:pt x="848487" y="381"/>
                      <a:pt x="843026" y="1270"/>
                      <a:pt x="838327" y="2921"/>
                    </a:cubicBezTo>
                    <a:cubicBezTo>
                      <a:pt x="833628" y="4572"/>
                      <a:pt x="829818" y="6858"/>
                      <a:pt x="826770" y="9652"/>
                    </a:cubicBezTo>
                    <a:cubicBezTo>
                      <a:pt x="823722" y="12446"/>
                      <a:pt x="821309" y="15367"/>
                      <a:pt x="819531" y="18669"/>
                    </a:cubicBezTo>
                    <a:cubicBezTo>
                      <a:pt x="817753" y="21971"/>
                      <a:pt x="816737" y="25019"/>
                      <a:pt x="816102" y="27940"/>
                    </a:cubicBezTo>
                    <a:cubicBezTo>
                      <a:pt x="815213" y="32639"/>
                      <a:pt x="815340" y="36830"/>
                      <a:pt x="816356" y="40386"/>
                    </a:cubicBezTo>
                    <a:cubicBezTo>
                      <a:pt x="817372" y="43942"/>
                      <a:pt x="819150" y="47244"/>
                      <a:pt x="821563" y="50038"/>
                    </a:cubicBezTo>
                    <a:cubicBezTo>
                      <a:pt x="823976" y="52832"/>
                      <a:pt x="827151" y="55372"/>
                      <a:pt x="830707" y="57531"/>
                    </a:cubicBezTo>
                    <a:cubicBezTo>
                      <a:pt x="834263" y="59690"/>
                      <a:pt x="838327" y="61722"/>
                      <a:pt x="842518" y="63627"/>
                    </a:cubicBezTo>
                    <a:cubicBezTo>
                      <a:pt x="845947" y="65024"/>
                      <a:pt x="849249" y="66548"/>
                      <a:pt x="852551" y="68072"/>
                    </a:cubicBezTo>
                    <a:cubicBezTo>
                      <a:pt x="855853" y="69596"/>
                      <a:pt x="858393" y="71501"/>
                      <a:pt x="860425" y="73660"/>
                    </a:cubicBezTo>
                    <a:cubicBezTo>
                      <a:pt x="862457" y="75819"/>
                      <a:pt x="863092" y="78613"/>
                      <a:pt x="862457" y="82042"/>
                    </a:cubicBezTo>
                    <a:cubicBezTo>
                      <a:pt x="862076" y="84455"/>
                      <a:pt x="860933" y="86741"/>
                      <a:pt x="859155" y="88773"/>
                    </a:cubicBezTo>
                    <a:cubicBezTo>
                      <a:pt x="857377" y="90805"/>
                      <a:pt x="854964" y="92456"/>
                      <a:pt x="852170" y="93726"/>
                    </a:cubicBezTo>
                    <a:cubicBezTo>
                      <a:pt x="849376" y="94996"/>
                      <a:pt x="846201" y="95631"/>
                      <a:pt x="842772" y="95631"/>
                    </a:cubicBezTo>
                    <a:cubicBezTo>
                      <a:pt x="836041" y="95631"/>
                      <a:pt x="830580" y="93599"/>
                      <a:pt x="826389" y="89535"/>
                    </a:cubicBezTo>
                    <a:cubicBezTo>
                      <a:pt x="822198" y="85471"/>
                      <a:pt x="820166" y="79375"/>
                      <a:pt x="820293" y="71247"/>
                    </a:cubicBezTo>
                    <a:lnTo>
                      <a:pt x="810768" y="71247"/>
                    </a:lnTo>
                    <a:lnTo>
                      <a:pt x="804799" y="105029"/>
                    </a:lnTo>
                    <a:lnTo>
                      <a:pt x="815975" y="105029"/>
                    </a:lnTo>
                    <a:lnTo>
                      <a:pt x="816610" y="98933"/>
                    </a:lnTo>
                    <a:cubicBezTo>
                      <a:pt x="820166" y="101219"/>
                      <a:pt x="824103" y="102997"/>
                      <a:pt x="828294" y="104140"/>
                    </a:cubicBezTo>
                    <a:cubicBezTo>
                      <a:pt x="832485" y="105283"/>
                      <a:pt x="836676" y="105918"/>
                      <a:pt x="840486" y="105918"/>
                    </a:cubicBezTo>
                    <a:cubicBezTo>
                      <a:pt x="847852" y="105918"/>
                      <a:pt x="854583" y="104648"/>
                      <a:pt x="860552" y="102235"/>
                    </a:cubicBezTo>
                    <a:cubicBezTo>
                      <a:pt x="866521" y="99822"/>
                      <a:pt x="871474" y="96393"/>
                      <a:pt x="875284" y="91948"/>
                    </a:cubicBezTo>
                    <a:cubicBezTo>
                      <a:pt x="879094" y="87503"/>
                      <a:pt x="881634" y="82423"/>
                      <a:pt x="882523" y="76835"/>
                    </a:cubicBezTo>
                    <a:cubicBezTo>
                      <a:pt x="883412" y="72136"/>
                      <a:pt x="883031" y="67945"/>
                      <a:pt x="881634" y="64516"/>
                    </a:cubicBezTo>
                    <a:cubicBezTo>
                      <a:pt x="880237" y="61087"/>
                      <a:pt x="878078" y="57912"/>
                      <a:pt x="875284" y="55245"/>
                    </a:cubicBezTo>
                    <a:cubicBezTo>
                      <a:pt x="872490" y="52578"/>
                      <a:pt x="869315" y="50292"/>
                      <a:pt x="865759" y="48387"/>
                    </a:cubicBezTo>
                    <a:cubicBezTo>
                      <a:pt x="862203" y="46482"/>
                      <a:pt x="858774" y="44831"/>
                      <a:pt x="855345" y="43307"/>
                    </a:cubicBezTo>
                    <a:cubicBezTo>
                      <a:pt x="850392" y="41148"/>
                      <a:pt x="846455" y="38989"/>
                      <a:pt x="843280" y="37084"/>
                    </a:cubicBezTo>
                    <a:cubicBezTo>
                      <a:pt x="840105" y="35179"/>
                      <a:pt x="837946" y="33147"/>
                      <a:pt x="836676" y="30861"/>
                    </a:cubicBezTo>
                    <a:cubicBezTo>
                      <a:pt x="835406" y="28575"/>
                      <a:pt x="835025" y="26035"/>
                      <a:pt x="835533" y="23114"/>
                    </a:cubicBezTo>
                    <a:cubicBezTo>
                      <a:pt x="836168" y="19431"/>
                      <a:pt x="838327" y="16510"/>
                      <a:pt x="841756" y="14097"/>
                    </a:cubicBezTo>
                    <a:cubicBezTo>
                      <a:pt x="845185" y="11684"/>
                      <a:pt x="849122" y="10668"/>
                      <a:pt x="853313" y="10668"/>
                    </a:cubicBezTo>
                    <a:cubicBezTo>
                      <a:pt x="853567" y="10668"/>
                      <a:pt x="853821" y="10668"/>
                      <a:pt x="853948" y="10668"/>
                    </a:cubicBezTo>
                    <a:cubicBezTo>
                      <a:pt x="858139" y="10668"/>
                      <a:pt x="861822" y="11557"/>
                      <a:pt x="864743" y="13208"/>
                    </a:cubicBezTo>
                    <a:cubicBezTo>
                      <a:pt x="867791" y="14986"/>
                      <a:pt x="870204" y="17780"/>
                      <a:pt x="871728" y="21336"/>
                    </a:cubicBezTo>
                    <a:cubicBezTo>
                      <a:pt x="873252" y="24892"/>
                      <a:pt x="874014" y="29464"/>
                      <a:pt x="874014" y="34798"/>
                    </a:cubicBezTo>
                    <a:lnTo>
                      <a:pt x="883539" y="34798"/>
                    </a:lnTo>
                    <a:lnTo>
                      <a:pt x="889889" y="1397"/>
                    </a:lnTo>
                    <a:lnTo>
                      <a:pt x="878586" y="1397"/>
                    </a:lnTo>
                    <a:lnTo>
                      <a:pt x="878078" y="7366"/>
                    </a:lnTo>
                    <a:cubicBezTo>
                      <a:pt x="875157" y="5080"/>
                      <a:pt x="871601" y="3302"/>
                      <a:pt x="867283" y="2159"/>
                    </a:cubicBezTo>
                    <a:cubicBezTo>
                      <a:pt x="862965" y="1016"/>
                      <a:pt x="858774" y="381"/>
                      <a:pt x="854964" y="381"/>
                    </a:cubicBezTo>
                    <a:close/>
                  </a:path>
                </a:pathLst>
              </a:custGeom>
              <a:solidFill>
                <a:srgbClr val="ECE7EB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8502" y="704945"/>
              <a:ext cx="3248721" cy="784431"/>
              <a:chOff x="0" y="0"/>
              <a:chExt cx="873531" cy="21092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73252" cy="211074"/>
              </a:xfrm>
              <a:custGeom>
                <a:avLst/>
                <a:gdLst/>
                <a:ahLst/>
                <a:cxnLst/>
                <a:rect l="l" t="t" r="r" b="b"/>
                <a:pathLst>
                  <a:path w="873252" h="211074">
                    <a:moveTo>
                      <a:pt x="689356" y="0"/>
                    </a:moveTo>
                    <a:lnTo>
                      <a:pt x="678561" y="5334"/>
                    </a:lnTo>
                    <a:lnTo>
                      <a:pt x="674243" y="16002"/>
                    </a:lnTo>
                    <a:lnTo>
                      <a:pt x="675386" y="15748"/>
                    </a:lnTo>
                    <a:lnTo>
                      <a:pt x="679323" y="10922"/>
                    </a:lnTo>
                    <a:lnTo>
                      <a:pt x="686181" y="8001"/>
                    </a:lnTo>
                    <a:lnTo>
                      <a:pt x="693293" y="10160"/>
                    </a:lnTo>
                    <a:lnTo>
                      <a:pt x="699643" y="14097"/>
                    </a:lnTo>
                    <a:lnTo>
                      <a:pt x="708406" y="16002"/>
                    </a:lnTo>
                    <a:lnTo>
                      <a:pt x="714502" y="14097"/>
                    </a:lnTo>
                    <a:lnTo>
                      <a:pt x="720598" y="9271"/>
                    </a:lnTo>
                    <a:lnTo>
                      <a:pt x="723265" y="2921"/>
                    </a:lnTo>
                    <a:lnTo>
                      <a:pt x="722503" y="508"/>
                    </a:lnTo>
                    <a:lnTo>
                      <a:pt x="721233" y="254"/>
                    </a:lnTo>
                    <a:lnTo>
                      <a:pt x="717804" y="5080"/>
                    </a:lnTo>
                    <a:lnTo>
                      <a:pt x="713359" y="6350"/>
                    </a:lnTo>
                    <a:lnTo>
                      <a:pt x="701929" y="3175"/>
                    </a:lnTo>
                    <a:lnTo>
                      <a:pt x="689356" y="0"/>
                    </a:lnTo>
                    <a:close/>
                    <a:moveTo>
                      <a:pt x="383413" y="38354"/>
                    </a:moveTo>
                    <a:lnTo>
                      <a:pt x="387604" y="42037"/>
                    </a:lnTo>
                    <a:cubicBezTo>
                      <a:pt x="387604" y="43688"/>
                      <a:pt x="386969" y="45339"/>
                      <a:pt x="385699" y="47371"/>
                    </a:cubicBezTo>
                    <a:lnTo>
                      <a:pt x="371475" y="64262"/>
                    </a:lnTo>
                    <a:cubicBezTo>
                      <a:pt x="365887" y="69342"/>
                      <a:pt x="359918" y="73787"/>
                      <a:pt x="353695" y="77470"/>
                    </a:cubicBezTo>
                    <a:lnTo>
                      <a:pt x="337820" y="85979"/>
                    </a:lnTo>
                    <a:lnTo>
                      <a:pt x="353441" y="59817"/>
                    </a:lnTo>
                    <a:cubicBezTo>
                      <a:pt x="359791" y="51689"/>
                      <a:pt x="367411" y="45212"/>
                      <a:pt x="376174" y="40513"/>
                    </a:cubicBezTo>
                    <a:lnTo>
                      <a:pt x="383286" y="38354"/>
                    </a:lnTo>
                    <a:close/>
                    <a:moveTo>
                      <a:pt x="781558" y="38354"/>
                    </a:moveTo>
                    <a:lnTo>
                      <a:pt x="785749" y="42037"/>
                    </a:lnTo>
                    <a:cubicBezTo>
                      <a:pt x="785749" y="43688"/>
                      <a:pt x="785114" y="45339"/>
                      <a:pt x="783844" y="47371"/>
                    </a:cubicBezTo>
                    <a:lnTo>
                      <a:pt x="769747" y="64262"/>
                    </a:lnTo>
                    <a:cubicBezTo>
                      <a:pt x="764159" y="69342"/>
                      <a:pt x="758190" y="73787"/>
                      <a:pt x="751967" y="77470"/>
                    </a:cubicBezTo>
                    <a:lnTo>
                      <a:pt x="736092" y="85979"/>
                    </a:lnTo>
                    <a:lnTo>
                      <a:pt x="751840" y="59817"/>
                    </a:lnTo>
                    <a:cubicBezTo>
                      <a:pt x="758190" y="51689"/>
                      <a:pt x="765810" y="45212"/>
                      <a:pt x="774573" y="40513"/>
                    </a:cubicBezTo>
                    <a:lnTo>
                      <a:pt x="781685" y="38354"/>
                    </a:lnTo>
                    <a:close/>
                    <a:moveTo>
                      <a:pt x="696722" y="38354"/>
                    </a:moveTo>
                    <a:lnTo>
                      <a:pt x="706247" y="51054"/>
                    </a:lnTo>
                    <a:cubicBezTo>
                      <a:pt x="706247" y="54991"/>
                      <a:pt x="705485" y="59563"/>
                      <a:pt x="704088" y="64770"/>
                    </a:cubicBezTo>
                    <a:lnTo>
                      <a:pt x="697484" y="80899"/>
                    </a:lnTo>
                    <a:cubicBezTo>
                      <a:pt x="696214" y="83566"/>
                      <a:pt x="694309" y="86741"/>
                      <a:pt x="691642" y="90678"/>
                    </a:cubicBezTo>
                    <a:lnTo>
                      <a:pt x="682879" y="101854"/>
                    </a:lnTo>
                    <a:cubicBezTo>
                      <a:pt x="679577" y="105537"/>
                      <a:pt x="676021" y="108712"/>
                      <a:pt x="672338" y="111379"/>
                    </a:cubicBezTo>
                    <a:lnTo>
                      <a:pt x="661162" y="115062"/>
                    </a:lnTo>
                    <a:lnTo>
                      <a:pt x="659257" y="114808"/>
                    </a:lnTo>
                    <a:lnTo>
                      <a:pt x="657733" y="114554"/>
                    </a:lnTo>
                    <a:lnTo>
                      <a:pt x="651637" y="103378"/>
                    </a:lnTo>
                    <a:cubicBezTo>
                      <a:pt x="651637" y="95377"/>
                      <a:pt x="654812" y="85090"/>
                      <a:pt x="661162" y="72390"/>
                    </a:cubicBezTo>
                    <a:lnTo>
                      <a:pt x="671703" y="55118"/>
                    </a:lnTo>
                    <a:cubicBezTo>
                      <a:pt x="675767" y="50038"/>
                      <a:pt x="679958" y="45847"/>
                      <a:pt x="684403" y="42672"/>
                    </a:cubicBezTo>
                    <a:lnTo>
                      <a:pt x="696595" y="38227"/>
                    </a:lnTo>
                    <a:close/>
                    <a:moveTo>
                      <a:pt x="161163" y="15367"/>
                    </a:moveTo>
                    <a:lnTo>
                      <a:pt x="151130" y="17526"/>
                    </a:lnTo>
                    <a:lnTo>
                      <a:pt x="142113" y="24384"/>
                    </a:lnTo>
                    <a:lnTo>
                      <a:pt x="138430" y="36830"/>
                    </a:lnTo>
                    <a:cubicBezTo>
                      <a:pt x="136779" y="38989"/>
                      <a:pt x="134239" y="42164"/>
                      <a:pt x="130683" y="46355"/>
                    </a:cubicBezTo>
                    <a:lnTo>
                      <a:pt x="118999" y="60325"/>
                    </a:lnTo>
                    <a:cubicBezTo>
                      <a:pt x="114808" y="65659"/>
                      <a:pt x="110490" y="70866"/>
                      <a:pt x="106299" y="76200"/>
                    </a:cubicBezTo>
                    <a:lnTo>
                      <a:pt x="95758" y="88900"/>
                    </a:lnTo>
                    <a:cubicBezTo>
                      <a:pt x="92456" y="92837"/>
                      <a:pt x="88646" y="96520"/>
                      <a:pt x="84582" y="100330"/>
                    </a:cubicBezTo>
                    <a:lnTo>
                      <a:pt x="72898" y="108839"/>
                    </a:lnTo>
                    <a:lnTo>
                      <a:pt x="67310" y="110998"/>
                    </a:lnTo>
                    <a:lnTo>
                      <a:pt x="64643" y="107569"/>
                    </a:lnTo>
                    <a:lnTo>
                      <a:pt x="65659" y="102235"/>
                    </a:lnTo>
                    <a:lnTo>
                      <a:pt x="68326" y="95377"/>
                    </a:lnTo>
                    <a:cubicBezTo>
                      <a:pt x="70231" y="90932"/>
                      <a:pt x="72517" y="86360"/>
                      <a:pt x="75184" y="81661"/>
                    </a:cubicBezTo>
                    <a:lnTo>
                      <a:pt x="81788" y="69215"/>
                    </a:lnTo>
                    <a:lnTo>
                      <a:pt x="84709" y="63881"/>
                    </a:lnTo>
                    <a:lnTo>
                      <a:pt x="83947" y="60198"/>
                    </a:lnTo>
                    <a:lnTo>
                      <a:pt x="78613" y="59182"/>
                    </a:lnTo>
                    <a:lnTo>
                      <a:pt x="73279" y="59944"/>
                    </a:lnTo>
                    <a:lnTo>
                      <a:pt x="69850" y="62103"/>
                    </a:lnTo>
                    <a:lnTo>
                      <a:pt x="67437" y="65278"/>
                    </a:lnTo>
                    <a:lnTo>
                      <a:pt x="65024" y="69215"/>
                    </a:lnTo>
                    <a:cubicBezTo>
                      <a:pt x="62738" y="71882"/>
                      <a:pt x="59690" y="75565"/>
                      <a:pt x="55753" y="80391"/>
                    </a:cubicBezTo>
                    <a:lnTo>
                      <a:pt x="43053" y="94361"/>
                    </a:lnTo>
                    <a:cubicBezTo>
                      <a:pt x="38608" y="99187"/>
                      <a:pt x="34290" y="103251"/>
                      <a:pt x="30099" y="106553"/>
                    </a:cubicBezTo>
                    <a:lnTo>
                      <a:pt x="17145" y="113030"/>
                    </a:lnTo>
                    <a:lnTo>
                      <a:pt x="13208" y="108204"/>
                    </a:lnTo>
                    <a:lnTo>
                      <a:pt x="13970" y="102870"/>
                    </a:lnTo>
                    <a:cubicBezTo>
                      <a:pt x="14351" y="100965"/>
                      <a:pt x="15113" y="98679"/>
                      <a:pt x="16383" y="96012"/>
                    </a:cubicBezTo>
                    <a:lnTo>
                      <a:pt x="27559" y="75946"/>
                    </a:lnTo>
                    <a:cubicBezTo>
                      <a:pt x="32512" y="68707"/>
                      <a:pt x="37973" y="61849"/>
                      <a:pt x="43942" y="55499"/>
                    </a:cubicBezTo>
                    <a:lnTo>
                      <a:pt x="60579" y="41021"/>
                    </a:lnTo>
                    <a:cubicBezTo>
                      <a:pt x="66167" y="36957"/>
                      <a:pt x="71247" y="34925"/>
                      <a:pt x="75692" y="34925"/>
                    </a:cubicBezTo>
                    <a:lnTo>
                      <a:pt x="86868" y="43942"/>
                    </a:lnTo>
                    <a:lnTo>
                      <a:pt x="90297" y="47117"/>
                    </a:lnTo>
                    <a:lnTo>
                      <a:pt x="93726" y="43180"/>
                    </a:lnTo>
                    <a:lnTo>
                      <a:pt x="92710" y="40005"/>
                    </a:lnTo>
                    <a:lnTo>
                      <a:pt x="89535" y="36576"/>
                    </a:lnTo>
                    <a:lnTo>
                      <a:pt x="79756" y="30734"/>
                    </a:lnTo>
                    <a:lnTo>
                      <a:pt x="69469" y="29210"/>
                    </a:lnTo>
                    <a:cubicBezTo>
                      <a:pt x="62738" y="29210"/>
                      <a:pt x="55753" y="31369"/>
                      <a:pt x="48260" y="35814"/>
                    </a:cubicBezTo>
                    <a:lnTo>
                      <a:pt x="27559" y="52451"/>
                    </a:lnTo>
                    <a:cubicBezTo>
                      <a:pt x="21082" y="59309"/>
                      <a:pt x="15367" y="66548"/>
                      <a:pt x="10668" y="74168"/>
                    </a:cubicBezTo>
                    <a:lnTo>
                      <a:pt x="3683" y="88138"/>
                    </a:lnTo>
                    <a:cubicBezTo>
                      <a:pt x="1270" y="94107"/>
                      <a:pt x="0" y="99822"/>
                      <a:pt x="0" y="105029"/>
                    </a:cubicBezTo>
                    <a:lnTo>
                      <a:pt x="3429" y="115316"/>
                    </a:lnTo>
                    <a:cubicBezTo>
                      <a:pt x="5715" y="118110"/>
                      <a:pt x="9779" y="119507"/>
                      <a:pt x="15621" y="119507"/>
                    </a:cubicBezTo>
                    <a:lnTo>
                      <a:pt x="31750" y="114046"/>
                    </a:lnTo>
                    <a:cubicBezTo>
                      <a:pt x="36830" y="110363"/>
                      <a:pt x="41783" y="105664"/>
                      <a:pt x="46355" y="100076"/>
                    </a:cubicBezTo>
                    <a:lnTo>
                      <a:pt x="58293" y="83439"/>
                    </a:lnTo>
                    <a:lnTo>
                      <a:pt x="55880" y="89535"/>
                    </a:lnTo>
                    <a:lnTo>
                      <a:pt x="54356" y="95377"/>
                    </a:lnTo>
                    <a:lnTo>
                      <a:pt x="52451" y="106807"/>
                    </a:lnTo>
                    <a:lnTo>
                      <a:pt x="55372" y="116586"/>
                    </a:lnTo>
                    <a:lnTo>
                      <a:pt x="62484" y="119507"/>
                    </a:lnTo>
                    <a:cubicBezTo>
                      <a:pt x="68834" y="119507"/>
                      <a:pt x="75819" y="115951"/>
                      <a:pt x="83439" y="108966"/>
                    </a:cubicBezTo>
                    <a:lnTo>
                      <a:pt x="89789" y="102616"/>
                    </a:lnTo>
                    <a:lnTo>
                      <a:pt x="95377" y="96266"/>
                    </a:lnTo>
                    <a:lnTo>
                      <a:pt x="96139" y="95504"/>
                    </a:lnTo>
                    <a:lnTo>
                      <a:pt x="101600" y="88646"/>
                    </a:lnTo>
                    <a:lnTo>
                      <a:pt x="107442" y="81788"/>
                    </a:lnTo>
                    <a:lnTo>
                      <a:pt x="108204" y="80772"/>
                    </a:lnTo>
                    <a:lnTo>
                      <a:pt x="116967" y="70104"/>
                    </a:lnTo>
                    <a:cubicBezTo>
                      <a:pt x="124206" y="61341"/>
                      <a:pt x="131953" y="51816"/>
                      <a:pt x="140208" y="41783"/>
                    </a:cubicBezTo>
                    <a:lnTo>
                      <a:pt x="139700" y="55626"/>
                    </a:lnTo>
                    <a:cubicBezTo>
                      <a:pt x="139573" y="61468"/>
                      <a:pt x="139065" y="67945"/>
                      <a:pt x="138430" y="74930"/>
                    </a:cubicBezTo>
                    <a:lnTo>
                      <a:pt x="135509" y="94996"/>
                    </a:lnTo>
                    <a:cubicBezTo>
                      <a:pt x="134239" y="101346"/>
                      <a:pt x="132461" y="106553"/>
                      <a:pt x="130175" y="110617"/>
                    </a:cubicBezTo>
                    <a:lnTo>
                      <a:pt x="121412" y="116713"/>
                    </a:lnTo>
                    <a:lnTo>
                      <a:pt x="112903" y="112776"/>
                    </a:lnTo>
                    <a:lnTo>
                      <a:pt x="107823" y="103759"/>
                    </a:lnTo>
                    <a:lnTo>
                      <a:pt x="104140" y="97917"/>
                    </a:lnTo>
                    <a:lnTo>
                      <a:pt x="100965" y="95758"/>
                    </a:lnTo>
                    <a:lnTo>
                      <a:pt x="98044" y="99949"/>
                    </a:lnTo>
                    <a:lnTo>
                      <a:pt x="99949" y="106807"/>
                    </a:lnTo>
                    <a:cubicBezTo>
                      <a:pt x="102235" y="110871"/>
                      <a:pt x="105029" y="114046"/>
                      <a:pt x="108204" y="116332"/>
                    </a:cubicBezTo>
                    <a:lnTo>
                      <a:pt x="129413" y="124587"/>
                    </a:lnTo>
                    <a:lnTo>
                      <a:pt x="143129" y="120904"/>
                    </a:lnTo>
                    <a:lnTo>
                      <a:pt x="152146" y="114808"/>
                    </a:lnTo>
                    <a:lnTo>
                      <a:pt x="159512" y="108712"/>
                    </a:lnTo>
                    <a:cubicBezTo>
                      <a:pt x="164084" y="105029"/>
                      <a:pt x="168275" y="100711"/>
                      <a:pt x="172212" y="95758"/>
                    </a:cubicBezTo>
                    <a:lnTo>
                      <a:pt x="183388" y="81788"/>
                    </a:lnTo>
                    <a:lnTo>
                      <a:pt x="184658" y="79121"/>
                    </a:lnTo>
                    <a:lnTo>
                      <a:pt x="183134" y="76962"/>
                    </a:lnTo>
                    <a:lnTo>
                      <a:pt x="181864" y="77724"/>
                    </a:lnTo>
                    <a:lnTo>
                      <a:pt x="177038" y="83566"/>
                    </a:lnTo>
                    <a:lnTo>
                      <a:pt x="171958" y="89154"/>
                    </a:lnTo>
                    <a:cubicBezTo>
                      <a:pt x="169291" y="91948"/>
                      <a:pt x="165608" y="95504"/>
                      <a:pt x="160782" y="99695"/>
                    </a:cubicBezTo>
                    <a:lnTo>
                      <a:pt x="146177" y="111125"/>
                    </a:lnTo>
                    <a:lnTo>
                      <a:pt x="148082" y="106934"/>
                    </a:lnTo>
                    <a:lnTo>
                      <a:pt x="149352" y="102997"/>
                    </a:lnTo>
                    <a:cubicBezTo>
                      <a:pt x="150876" y="96774"/>
                      <a:pt x="152019" y="89281"/>
                      <a:pt x="152781" y="80264"/>
                    </a:cubicBezTo>
                    <a:lnTo>
                      <a:pt x="153797" y="54610"/>
                    </a:lnTo>
                    <a:cubicBezTo>
                      <a:pt x="153797" y="49149"/>
                      <a:pt x="154051" y="43942"/>
                      <a:pt x="154559" y="38989"/>
                    </a:cubicBezTo>
                    <a:lnTo>
                      <a:pt x="157734" y="26543"/>
                    </a:lnTo>
                    <a:lnTo>
                      <a:pt x="166751" y="19939"/>
                    </a:lnTo>
                    <a:lnTo>
                      <a:pt x="169418" y="18415"/>
                    </a:lnTo>
                    <a:lnTo>
                      <a:pt x="167513" y="16510"/>
                    </a:lnTo>
                    <a:lnTo>
                      <a:pt x="160909" y="15494"/>
                    </a:lnTo>
                    <a:close/>
                    <a:moveTo>
                      <a:pt x="849757" y="15494"/>
                    </a:moveTo>
                    <a:lnTo>
                      <a:pt x="839724" y="17653"/>
                    </a:lnTo>
                    <a:lnTo>
                      <a:pt x="830707" y="24511"/>
                    </a:lnTo>
                    <a:lnTo>
                      <a:pt x="827024" y="36957"/>
                    </a:lnTo>
                    <a:cubicBezTo>
                      <a:pt x="825500" y="39116"/>
                      <a:pt x="822833" y="42291"/>
                      <a:pt x="819404" y="46482"/>
                    </a:cubicBezTo>
                    <a:lnTo>
                      <a:pt x="807720" y="60452"/>
                    </a:lnTo>
                    <a:cubicBezTo>
                      <a:pt x="803529" y="65786"/>
                      <a:pt x="799211" y="70993"/>
                      <a:pt x="795020" y="76327"/>
                    </a:cubicBezTo>
                    <a:lnTo>
                      <a:pt x="783590" y="90297"/>
                    </a:lnTo>
                    <a:lnTo>
                      <a:pt x="782955" y="91440"/>
                    </a:lnTo>
                    <a:lnTo>
                      <a:pt x="778891" y="95504"/>
                    </a:lnTo>
                    <a:lnTo>
                      <a:pt x="773303" y="100838"/>
                    </a:lnTo>
                    <a:lnTo>
                      <a:pt x="764540" y="107188"/>
                    </a:lnTo>
                    <a:cubicBezTo>
                      <a:pt x="760603" y="109855"/>
                      <a:pt x="756539" y="112268"/>
                      <a:pt x="752094" y="114300"/>
                    </a:cubicBezTo>
                    <a:lnTo>
                      <a:pt x="739648" y="117221"/>
                    </a:lnTo>
                    <a:lnTo>
                      <a:pt x="733298" y="114808"/>
                    </a:lnTo>
                    <a:lnTo>
                      <a:pt x="730885" y="107442"/>
                    </a:lnTo>
                    <a:lnTo>
                      <a:pt x="731139" y="104775"/>
                    </a:lnTo>
                    <a:lnTo>
                      <a:pt x="731393" y="102362"/>
                    </a:lnTo>
                    <a:lnTo>
                      <a:pt x="732790" y="96012"/>
                    </a:lnTo>
                    <a:cubicBezTo>
                      <a:pt x="733298" y="93853"/>
                      <a:pt x="733933" y="91694"/>
                      <a:pt x="734568" y="89408"/>
                    </a:cubicBezTo>
                    <a:lnTo>
                      <a:pt x="763905" y="77978"/>
                    </a:lnTo>
                    <a:cubicBezTo>
                      <a:pt x="772414" y="73025"/>
                      <a:pt x="780161" y="66040"/>
                      <a:pt x="787146" y="57023"/>
                    </a:cubicBezTo>
                    <a:lnTo>
                      <a:pt x="791337" y="49911"/>
                    </a:lnTo>
                    <a:lnTo>
                      <a:pt x="792607" y="43815"/>
                    </a:lnTo>
                    <a:lnTo>
                      <a:pt x="787273" y="33274"/>
                    </a:lnTo>
                    <a:cubicBezTo>
                      <a:pt x="783971" y="30607"/>
                      <a:pt x="779907" y="29337"/>
                      <a:pt x="775081" y="29337"/>
                    </a:cubicBezTo>
                    <a:lnTo>
                      <a:pt x="758190" y="35179"/>
                    </a:lnTo>
                    <a:cubicBezTo>
                      <a:pt x="752221" y="38862"/>
                      <a:pt x="746252" y="43815"/>
                      <a:pt x="740410" y="50038"/>
                    </a:cubicBezTo>
                    <a:lnTo>
                      <a:pt x="725805" y="70358"/>
                    </a:lnTo>
                    <a:cubicBezTo>
                      <a:pt x="723900" y="73660"/>
                      <a:pt x="721868" y="78359"/>
                      <a:pt x="719709" y="84074"/>
                    </a:cubicBezTo>
                    <a:lnTo>
                      <a:pt x="716788" y="100711"/>
                    </a:lnTo>
                    <a:cubicBezTo>
                      <a:pt x="716788" y="107569"/>
                      <a:pt x="718693" y="113030"/>
                      <a:pt x="722630" y="116840"/>
                    </a:cubicBezTo>
                    <a:lnTo>
                      <a:pt x="738251" y="122428"/>
                    </a:lnTo>
                    <a:cubicBezTo>
                      <a:pt x="746506" y="122428"/>
                      <a:pt x="754126" y="120396"/>
                      <a:pt x="760984" y="116332"/>
                    </a:cubicBezTo>
                    <a:lnTo>
                      <a:pt x="776859" y="104140"/>
                    </a:lnTo>
                    <a:cubicBezTo>
                      <a:pt x="780161" y="100584"/>
                      <a:pt x="783463" y="96901"/>
                      <a:pt x="786638" y="92964"/>
                    </a:cubicBezTo>
                    <a:lnTo>
                      <a:pt x="796163" y="81534"/>
                    </a:lnTo>
                    <a:lnTo>
                      <a:pt x="797179" y="79883"/>
                    </a:lnTo>
                    <a:lnTo>
                      <a:pt x="805434" y="69850"/>
                    </a:lnTo>
                    <a:cubicBezTo>
                      <a:pt x="812673" y="61087"/>
                      <a:pt x="820420" y="51562"/>
                      <a:pt x="828675" y="41529"/>
                    </a:cubicBezTo>
                    <a:lnTo>
                      <a:pt x="828167" y="55245"/>
                    </a:lnTo>
                    <a:cubicBezTo>
                      <a:pt x="828040" y="61087"/>
                      <a:pt x="827532" y="67564"/>
                      <a:pt x="826897" y="74549"/>
                    </a:cubicBezTo>
                    <a:lnTo>
                      <a:pt x="823976" y="94615"/>
                    </a:lnTo>
                    <a:cubicBezTo>
                      <a:pt x="822706" y="100965"/>
                      <a:pt x="820928" y="106172"/>
                      <a:pt x="818642" y="110236"/>
                    </a:cubicBezTo>
                    <a:lnTo>
                      <a:pt x="809879" y="116332"/>
                    </a:lnTo>
                    <a:lnTo>
                      <a:pt x="801370" y="112395"/>
                    </a:lnTo>
                    <a:lnTo>
                      <a:pt x="796290" y="103378"/>
                    </a:lnTo>
                    <a:lnTo>
                      <a:pt x="792607" y="97536"/>
                    </a:lnTo>
                    <a:lnTo>
                      <a:pt x="789432" y="95377"/>
                    </a:lnTo>
                    <a:lnTo>
                      <a:pt x="786511" y="99568"/>
                    </a:lnTo>
                    <a:lnTo>
                      <a:pt x="788416" y="106426"/>
                    </a:lnTo>
                    <a:cubicBezTo>
                      <a:pt x="790702" y="110490"/>
                      <a:pt x="793496" y="113665"/>
                      <a:pt x="796671" y="115951"/>
                    </a:cubicBezTo>
                    <a:lnTo>
                      <a:pt x="817880" y="124206"/>
                    </a:lnTo>
                    <a:lnTo>
                      <a:pt x="831596" y="120523"/>
                    </a:lnTo>
                    <a:lnTo>
                      <a:pt x="840613" y="114427"/>
                    </a:lnTo>
                    <a:lnTo>
                      <a:pt x="847979" y="108331"/>
                    </a:lnTo>
                    <a:cubicBezTo>
                      <a:pt x="852551" y="104648"/>
                      <a:pt x="856742" y="100330"/>
                      <a:pt x="860679" y="95377"/>
                    </a:cubicBezTo>
                    <a:lnTo>
                      <a:pt x="871855" y="81407"/>
                    </a:lnTo>
                    <a:lnTo>
                      <a:pt x="873252" y="78740"/>
                    </a:lnTo>
                    <a:lnTo>
                      <a:pt x="871728" y="76581"/>
                    </a:lnTo>
                    <a:lnTo>
                      <a:pt x="870331" y="77343"/>
                    </a:lnTo>
                    <a:lnTo>
                      <a:pt x="865505" y="83185"/>
                    </a:lnTo>
                    <a:lnTo>
                      <a:pt x="860425" y="88773"/>
                    </a:lnTo>
                    <a:cubicBezTo>
                      <a:pt x="857758" y="91567"/>
                      <a:pt x="854075" y="95123"/>
                      <a:pt x="849249" y="99314"/>
                    </a:cubicBezTo>
                    <a:lnTo>
                      <a:pt x="834644" y="110744"/>
                    </a:lnTo>
                    <a:lnTo>
                      <a:pt x="836549" y="106553"/>
                    </a:lnTo>
                    <a:lnTo>
                      <a:pt x="837819" y="102616"/>
                    </a:lnTo>
                    <a:cubicBezTo>
                      <a:pt x="839470" y="96393"/>
                      <a:pt x="840613" y="88900"/>
                      <a:pt x="841248" y="79883"/>
                    </a:cubicBezTo>
                    <a:lnTo>
                      <a:pt x="842264" y="54229"/>
                    </a:lnTo>
                    <a:cubicBezTo>
                      <a:pt x="842264" y="48768"/>
                      <a:pt x="842518" y="43561"/>
                      <a:pt x="843026" y="38608"/>
                    </a:cubicBezTo>
                    <a:lnTo>
                      <a:pt x="846201" y="26162"/>
                    </a:lnTo>
                    <a:lnTo>
                      <a:pt x="855218" y="19558"/>
                    </a:lnTo>
                    <a:lnTo>
                      <a:pt x="857885" y="18034"/>
                    </a:lnTo>
                    <a:lnTo>
                      <a:pt x="855980" y="16129"/>
                    </a:lnTo>
                    <a:lnTo>
                      <a:pt x="849376" y="15113"/>
                    </a:lnTo>
                    <a:close/>
                    <a:moveTo>
                      <a:pt x="269621" y="126746"/>
                    </a:moveTo>
                    <a:cubicBezTo>
                      <a:pt x="267208" y="134747"/>
                      <a:pt x="263398" y="143256"/>
                      <a:pt x="258191" y="152400"/>
                    </a:cubicBezTo>
                    <a:lnTo>
                      <a:pt x="240411" y="178054"/>
                    </a:lnTo>
                    <a:cubicBezTo>
                      <a:pt x="233680" y="186055"/>
                      <a:pt x="226695" y="192532"/>
                      <a:pt x="219456" y="197612"/>
                    </a:cubicBezTo>
                    <a:lnTo>
                      <a:pt x="198247" y="205232"/>
                    </a:lnTo>
                    <a:lnTo>
                      <a:pt x="189738" y="201803"/>
                    </a:lnTo>
                    <a:cubicBezTo>
                      <a:pt x="188087" y="199644"/>
                      <a:pt x="187452" y="197485"/>
                      <a:pt x="187579" y="195199"/>
                    </a:cubicBezTo>
                    <a:lnTo>
                      <a:pt x="195199" y="175895"/>
                    </a:lnTo>
                    <a:cubicBezTo>
                      <a:pt x="200025" y="169926"/>
                      <a:pt x="205867" y="164338"/>
                      <a:pt x="212979" y="159258"/>
                    </a:cubicBezTo>
                    <a:lnTo>
                      <a:pt x="234696" y="145288"/>
                    </a:lnTo>
                    <a:cubicBezTo>
                      <a:pt x="242316" y="141097"/>
                      <a:pt x="249301" y="137414"/>
                      <a:pt x="255651" y="134112"/>
                    </a:cubicBezTo>
                    <a:lnTo>
                      <a:pt x="269367" y="126746"/>
                    </a:lnTo>
                    <a:close/>
                    <a:moveTo>
                      <a:pt x="424434" y="12192"/>
                    </a:moveTo>
                    <a:lnTo>
                      <a:pt x="419100" y="13462"/>
                    </a:lnTo>
                    <a:lnTo>
                      <a:pt x="417830" y="16637"/>
                    </a:lnTo>
                    <a:lnTo>
                      <a:pt x="419989" y="22479"/>
                    </a:lnTo>
                    <a:lnTo>
                      <a:pt x="424180" y="28321"/>
                    </a:lnTo>
                    <a:lnTo>
                      <a:pt x="427355" y="31750"/>
                    </a:lnTo>
                    <a:lnTo>
                      <a:pt x="421005" y="42545"/>
                    </a:lnTo>
                    <a:cubicBezTo>
                      <a:pt x="415544" y="51689"/>
                      <a:pt x="409575" y="60325"/>
                      <a:pt x="403225" y="68453"/>
                    </a:cubicBezTo>
                    <a:lnTo>
                      <a:pt x="383413" y="92329"/>
                    </a:lnTo>
                    <a:lnTo>
                      <a:pt x="382905" y="93091"/>
                    </a:lnTo>
                    <a:lnTo>
                      <a:pt x="380492" y="95504"/>
                    </a:lnTo>
                    <a:lnTo>
                      <a:pt x="374904" y="100838"/>
                    </a:lnTo>
                    <a:lnTo>
                      <a:pt x="366141" y="107188"/>
                    </a:lnTo>
                    <a:cubicBezTo>
                      <a:pt x="362204" y="109855"/>
                      <a:pt x="358140" y="112268"/>
                      <a:pt x="353695" y="114300"/>
                    </a:cubicBezTo>
                    <a:lnTo>
                      <a:pt x="341249" y="117221"/>
                    </a:lnTo>
                    <a:lnTo>
                      <a:pt x="334899" y="114808"/>
                    </a:lnTo>
                    <a:lnTo>
                      <a:pt x="332486" y="107442"/>
                    </a:lnTo>
                    <a:lnTo>
                      <a:pt x="332740" y="104775"/>
                    </a:lnTo>
                    <a:lnTo>
                      <a:pt x="332994" y="102362"/>
                    </a:lnTo>
                    <a:lnTo>
                      <a:pt x="334264" y="96012"/>
                    </a:lnTo>
                    <a:cubicBezTo>
                      <a:pt x="334772" y="93853"/>
                      <a:pt x="335407" y="91694"/>
                      <a:pt x="336169" y="89408"/>
                    </a:cubicBezTo>
                    <a:lnTo>
                      <a:pt x="365506" y="77978"/>
                    </a:lnTo>
                    <a:cubicBezTo>
                      <a:pt x="374015" y="73025"/>
                      <a:pt x="381762" y="66040"/>
                      <a:pt x="388747" y="57023"/>
                    </a:cubicBezTo>
                    <a:lnTo>
                      <a:pt x="392938" y="49911"/>
                    </a:lnTo>
                    <a:lnTo>
                      <a:pt x="394208" y="43815"/>
                    </a:lnTo>
                    <a:lnTo>
                      <a:pt x="388874" y="33274"/>
                    </a:lnTo>
                    <a:lnTo>
                      <a:pt x="376682" y="29337"/>
                    </a:lnTo>
                    <a:cubicBezTo>
                      <a:pt x="371602" y="29337"/>
                      <a:pt x="365887" y="31242"/>
                      <a:pt x="359791" y="35179"/>
                    </a:cubicBezTo>
                    <a:lnTo>
                      <a:pt x="342011" y="50038"/>
                    </a:lnTo>
                    <a:cubicBezTo>
                      <a:pt x="336423" y="56261"/>
                      <a:pt x="331470" y="62992"/>
                      <a:pt x="327406" y="70358"/>
                    </a:cubicBezTo>
                    <a:lnTo>
                      <a:pt x="323977" y="77470"/>
                    </a:lnTo>
                    <a:lnTo>
                      <a:pt x="323723" y="77724"/>
                    </a:lnTo>
                    <a:lnTo>
                      <a:pt x="319278" y="83312"/>
                    </a:lnTo>
                    <a:lnTo>
                      <a:pt x="313944" y="88900"/>
                    </a:lnTo>
                    <a:cubicBezTo>
                      <a:pt x="311785" y="91313"/>
                      <a:pt x="308610" y="94361"/>
                      <a:pt x="304165" y="97917"/>
                    </a:cubicBezTo>
                    <a:lnTo>
                      <a:pt x="290703" y="108204"/>
                    </a:lnTo>
                    <a:lnTo>
                      <a:pt x="287782" y="110363"/>
                    </a:lnTo>
                    <a:cubicBezTo>
                      <a:pt x="289433" y="103124"/>
                      <a:pt x="290576" y="95758"/>
                      <a:pt x="291211" y="88392"/>
                    </a:cubicBezTo>
                    <a:lnTo>
                      <a:pt x="291973" y="69596"/>
                    </a:lnTo>
                    <a:lnTo>
                      <a:pt x="291719" y="63246"/>
                    </a:lnTo>
                    <a:lnTo>
                      <a:pt x="291465" y="59309"/>
                    </a:lnTo>
                    <a:lnTo>
                      <a:pt x="289306" y="58801"/>
                    </a:lnTo>
                    <a:lnTo>
                      <a:pt x="287401" y="58801"/>
                    </a:lnTo>
                    <a:lnTo>
                      <a:pt x="281813" y="60706"/>
                    </a:lnTo>
                    <a:lnTo>
                      <a:pt x="277241" y="68326"/>
                    </a:lnTo>
                    <a:cubicBezTo>
                      <a:pt x="276352" y="71501"/>
                      <a:pt x="274574" y="75565"/>
                      <a:pt x="271653" y="80518"/>
                    </a:cubicBezTo>
                    <a:lnTo>
                      <a:pt x="261874" y="95631"/>
                    </a:lnTo>
                    <a:cubicBezTo>
                      <a:pt x="258191" y="100584"/>
                      <a:pt x="254254" y="104775"/>
                      <a:pt x="250190" y="108077"/>
                    </a:cubicBezTo>
                    <a:lnTo>
                      <a:pt x="239395" y="113157"/>
                    </a:lnTo>
                    <a:lnTo>
                      <a:pt x="233807" y="106045"/>
                    </a:lnTo>
                    <a:cubicBezTo>
                      <a:pt x="233807" y="102108"/>
                      <a:pt x="234950" y="97282"/>
                      <a:pt x="237236" y="91186"/>
                    </a:cubicBezTo>
                    <a:lnTo>
                      <a:pt x="246761" y="72390"/>
                    </a:lnTo>
                    <a:cubicBezTo>
                      <a:pt x="250698" y="65913"/>
                      <a:pt x="255016" y="59690"/>
                      <a:pt x="259969" y="53848"/>
                    </a:cubicBezTo>
                    <a:lnTo>
                      <a:pt x="276225" y="39370"/>
                    </a:lnTo>
                    <a:cubicBezTo>
                      <a:pt x="281559" y="35814"/>
                      <a:pt x="286766" y="34036"/>
                      <a:pt x="291846" y="34036"/>
                    </a:cubicBezTo>
                    <a:lnTo>
                      <a:pt x="306959" y="46990"/>
                    </a:lnTo>
                    <a:lnTo>
                      <a:pt x="310134" y="43053"/>
                    </a:lnTo>
                    <a:lnTo>
                      <a:pt x="306197" y="36449"/>
                    </a:lnTo>
                    <a:cubicBezTo>
                      <a:pt x="299720" y="31496"/>
                      <a:pt x="292735" y="29083"/>
                      <a:pt x="285242" y="29083"/>
                    </a:cubicBezTo>
                    <a:lnTo>
                      <a:pt x="263779" y="35179"/>
                    </a:lnTo>
                    <a:cubicBezTo>
                      <a:pt x="256921" y="39116"/>
                      <a:pt x="250952" y="44069"/>
                      <a:pt x="245745" y="50292"/>
                    </a:cubicBezTo>
                    <a:lnTo>
                      <a:pt x="237871" y="60579"/>
                    </a:lnTo>
                    <a:cubicBezTo>
                      <a:pt x="234823" y="65024"/>
                      <a:pt x="231902" y="69977"/>
                      <a:pt x="229108" y="75692"/>
                    </a:cubicBezTo>
                    <a:lnTo>
                      <a:pt x="222758" y="92329"/>
                    </a:lnTo>
                    <a:lnTo>
                      <a:pt x="221996" y="96774"/>
                    </a:lnTo>
                    <a:lnTo>
                      <a:pt x="221742" y="101600"/>
                    </a:lnTo>
                    <a:lnTo>
                      <a:pt x="224917" y="115062"/>
                    </a:lnTo>
                    <a:lnTo>
                      <a:pt x="236347" y="120904"/>
                    </a:lnTo>
                    <a:cubicBezTo>
                      <a:pt x="240411" y="120904"/>
                      <a:pt x="244348" y="119634"/>
                      <a:pt x="248285" y="116967"/>
                    </a:cubicBezTo>
                    <a:lnTo>
                      <a:pt x="259461" y="107442"/>
                    </a:lnTo>
                    <a:cubicBezTo>
                      <a:pt x="263906" y="102743"/>
                      <a:pt x="267843" y="97536"/>
                      <a:pt x="271399" y="91821"/>
                    </a:cubicBezTo>
                    <a:lnTo>
                      <a:pt x="279019" y="78105"/>
                    </a:lnTo>
                    <a:lnTo>
                      <a:pt x="277749" y="97155"/>
                    </a:lnTo>
                    <a:cubicBezTo>
                      <a:pt x="276479" y="104267"/>
                      <a:pt x="274574" y="111633"/>
                      <a:pt x="271907" y="119380"/>
                    </a:cubicBezTo>
                    <a:lnTo>
                      <a:pt x="261620" y="125222"/>
                    </a:lnTo>
                    <a:cubicBezTo>
                      <a:pt x="256667" y="127635"/>
                      <a:pt x="250825" y="130683"/>
                      <a:pt x="244094" y="134239"/>
                    </a:cubicBezTo>
                    <a:lnTo>
                      <a:pt x="223774" y="145669"/>
                    </a:lnTo>
                    <a:cubicBezTo>
                      <a:pt x="216662" y="149860"/>
                      <a:pt x="210058" y="154559"/>
                      <a:pt x="203962" y="159639"/>
                    </a:cubicBezTo>
                    <a:lnTo>
                      <a:pt x="188595" y="176022"/>
                    </a:lnTo>
                    <a:cubicBezTo>
                      <a:pt x="184658" y="181864"/>
                      <a:pt x="182499" y="188087"/>
                      <a:pt x="181991" y="194564"/>
                    </a:cubicBezTo>
                    <a:lnTo>
                      <a:pt x="185420" y="205740"/>
                    </a:lnTo>
                    <a:lnTo>
                      <a:pt x="200025" y="211074"/>
                    </a:lnTo>
                    <a:cubicBezTo>
                      <a:pt x="209423" y="211074"/>
                      <a:pt x="218440" y="208407"/>
                      <a:pt x="227330" y="203200"/>
                    </a:cubicBezTo>
                    <a:lnTo>
                      <a:pt x="252222" y="181737"/>
                    </a:lnTo>
                    <a:cubicBezTo>
                      <a:pt x="259969" y="172974"/>
                      <a:pt x="266827" y="162941"/>
                      <a:pt x="272923" y="151765"/>
                    </a:cubicBezTo>
                    <a:lnTo>
                      <a:pt x="286639" y="117856"/>
                    </a:lnTo>
                    <a:lnTo>
                      <a:pt x="293497" y="113411"/>
                    </a:lnTo>
                    <a:cubicBezTo>
                      <a:pt x="298069" y="110236"/>
                      <a:pt x="302514" y="106807"/>
                      <a:pt x="306705" y="103124"/>
                    </a:cubicBezTo>
                    <a:lnTo>
                      <a:pt x="314325" y="96012"/>
                    </a:lnTo>
                    <a:lnTo>
                      <a:pt x="320802" y="88265"/>
                    </a:lnTo>
                    <a:lnTo>
                      <a:pt x="319024" y="101092"/>
                    </a:lnTo>
                    <a:cubicBezTo>
                      <a:pt x="319024" y="107950"/>
                      <a:pt x="320929" y="113411"/>
                      <a:pt x="324866" y="117221"/>
                    </a:cubicBezTo>
                    <a:lnTo>
                      <a:pt x="340487" y="122809"/>
                    </a:lnTo>
                    <a:cubicBezTo>
                      <a:pt x="348742" y="122809"/>
                      <a:pt x="356362" y="120777"/>
                      <a:pt x="363220" y="116713"/>
                    </a:cubicBezTo>
                    <a:lnTo>
                      <a:pt x="379095" y="104521"/>
                    </a:lnTo>
                    <a:cubicBezTo>
                      <a:pt x="382397" y="100965"/>
                      <a:pt x="385699" y="97282"/>
                      <a:pt x="388874" y="93345"/>
                    </a:cubicBezTo>
                    <a:lnTo>
                      <a:pt x="398399" y="81915"/>
                    </a:lnTo>
                    <a:lnTo>
                      <a:pt x="399288" y="80391"/>
                    </a:lnTo>
                    <a:lnTo>
                      <a:pt x="411099" y="65278"/>
                    </a:lnTo>
                    <a:cubicBezTo>
                      <a:pt x="415671" y="59055"/>
                      <a:pt x="420116" y="53086"/>
                      <a:pt x="424307" y="47244"/>
                    </a:cubicBezTo>
                    <a:lnTo>
                      <a:pt x="431673" y="35306"/>
                    </a:lnTo>
                    <a:lnTo>
                      <a:pt x="434848" y="37719"/>
                    </a:lnTo>
                    <a:lnTo>
                      <a:pt x="438531" y="40132"/>
                    </a:lnTo>
                    <a:lnTo>
                      <a:pt x="443357" y="48895"/>
                    </a:lnTo>
                    <a:cubicBezTo>
                      <a:pt x="443357" y="52197"/>
                      <a:pt x="442087" y="56261"/>
                      <a:pt x="439420" y="60833"/>
                    </a:cubicBezTo>
                    <a:lnTo>
                      <a:pt x="431800" y="73533"/>
                    </a:lnTo>
                    <a:cubicBezTo>
                      <a:pt x="428752" y="78105"/>
                      <a:pt x="426085" y="82550"/>
                      <a:pt x="423545" y="86741"/>
                    </a:cubicBezTo>
                    <a:lnTo>
                      <a:pt x="418465" y="97028"/>
                    </a:lnTo>
                    <a:lnTo>
                      <a:pt x="417195" y="101473"/>
                    </a:lnTo>
                    <a:lnTo>
                      <a:pt x="416687" y="106807"/>
                    </a:lnTo>
                    <a:lnTo>
                      <a:pt x="420116" y="116586"/>
                    </a:lnTo>
                    <a:lnTo>
                      <a:pt x="428625" y="120015"/>
                    </a:lnTo>
                    <a:lnTo>
                      <a:pt x="441071" y="116078"/>
                    </a:lnTo>
                    <a:cubicBezTo>
                      <a:pt x="445262" y="113411"/>
                      <a:pt x="448691" y="110998"/>
                      <a:pt x="451358" y="108966"/>
                    </a:cubicBezTo>
                    <a:lnTo>
                      <a:pt x="463804" y="95758"/>
                    </a:lnTo>
                    <a:lnTo>
                      <a:pt x="467487" y="91313"/>
                    </a:lnTo>
                    <a:lnTo>
                      <a:pt x="464947" y="105283"/>
                    </a:lnTo>
                    <a:lnTo>
                      <a:pt x="468376" y="115570"/>
                    </a:lnTo>
                    <a:cubicBezTo>
                      <a:pt x="470662" y="118364"/>
                      <a:pt x="474726" y="119761"/>
                      <a:pt x="480568" y="119761"/>
                    </a:cubicBezTo>
                    <a:lnTo>
                      <a:pt x="496697" y="114173"/>
                    </a:lnTo>
                    <a:cubicBezTo>
                      <a:pt x="501777" y="110490"/>
                      <a:pt x="506730" y="105791"/>
                      <a:pt x="511302" y="100203"/>
                    </a:cubicBezTo>
                    <a:lnTo>
                      <a:pt x="523240" y="83566"/>
                    </a:lnTo>
                    <a:lnTo>
                      <a:pt x="520827" y="89662"/>
                    </a:lnTo>
                    <a:lnTo>
                      <a:pt x="519303" y="95504"/>
                    </a:lnTo>
                    <a:lnTo>
                      <a:pt x="517398" y="106934"/>
                    </a:lnTo>
                    <a:lnTo>
                      <a:pt x="520319" y="116713"/>
                    </a:lnTo>
                    <a:lnTo>
                      <a:pt x="527431" y="119634"/>
                    </a:lnTo>
                    <a:cubicBezTo>
                      <a:pt x="533781" y="119634"/>
                      <a:pt x="540766" y="116078"/>
                      <a:pt x="548386" y="109093"/>
                    </a:cubicBezTo>
                    <a:lnTo>
                      <a:pt x="554736" y="102743"/>
                    </a:lnTo>
                    <a:lnTo>
                      <a:pt x="560578" y="96139"/>
                    </a:lnTo>
                    <a:lnTo>
                      <a:pt x="566547" y="89027"/>
                    </a:lnTo>
                    <a:cubicBezTo>
                      <a:pt x="565658" y="93091"/>
                      <a:pt x="565277" y="97028"/>
                      <a:pt x="565277" y="100838"/>
                    </a:cubicBezTo>
                    <a:lnTo>
                      <a:pt x="571627" y="117475"/>
                    </a:lnTo>
                    <a:lnTo>
                      <a:pt x="577596" y="120904"/>
                    </a:lnTo>
                    <a:lnTo>
                      <a:pt x="575564" y="121920"/>
                    </a:lnTo>
                    <a:lnTo>
                      <a:pt x="569214" y="134112"/>
                    </a:lnTo>
                    <a:lnTo>
                      <a:pt x="571373" y="141732"/>
                    </a:lnTo>
                    <a:lnTo>
                      <a:pt x="575056" y="147320"/>
                    </a:lnTo>
                    <a:lnTo>
                      <a:pt x="575818" y="153924"/>
                    </a:lnTo>
                    <a:lnTo>
                      <a:pt x="568960" y="163957"/>
                    </a:lnTo>
                    <a:lnTo>
                      <a:pt x="558419" y="166370"/>
                    </a:lnTo>
                    <a:lnTo>
                      <a:pt x="553339" y="166116"/>
                    </a:lnTo>
                    <a:lnTo>
                      <a:pt x="549402" y="165608"/>
                    </a:lnTo>
                    <a:lnTo>
                      <a:pt x="552831" y="170688"/>
                    </a:lnTo>
                    <a:lnTo>
                      <a:pt x="559689" y="171958"/>
                    </a:lnTo>
                    <a:lnTo>
                      <a:pt x="571373" y="169037"/>
                    </a:lnTo>
                    <a:lnTo>
                      <a:pt x="581914" y="161163"/>
                    </a:lnTo>
                    <a:lnTo>
                      <a:pt x="586105" y="148971"/>
                    </a:lnTo>
                    <a:lnTo>
                      <a:pt x="584581" y="142113"/>
                    </a:lnTo>
                    <a:lnTo>
                      <a:pt x="581660" y="136779"/>
                    </a:lnTo>
                    <a:lnTo>
                      <a:pt x="580136" y="130429"/>
                    </a:lnTo>
                    <a:lnTo>
                      <a:pt x="583565" y="122809"/>
                    </a:lnTo>
                    <a:lnTo>
                      <a:pt x="584073" y="122555"/>
                    </a:lnTo>
                    <a:lnTo>
                      <a:pt x="588391" y="122809"/>
                    </a:lnTo>
                    <a:cubicBezTo>
                      <a:pt x="597916" y="122809"/>
                      <a:pt x="606425" y="120015"/>
                      <a:pt x="613791" y="114300"/>
                    </a:cubicBezTo>
                    <a:lnTo>
                      <a:pt x="633349" y="96266"/>
                    </a:lnTo>
                    <a:lnTo>
                      <a:pt x="637540" y="91313"/>
                    </a:lnTo>
                    <a:lnTo>
                      <a:pt x="637032" y="98171"/>
                    </a:lnTo>
                    <a:lnTo>
                      <a:pt x="642112" y="114300"/>
                    </a:lnTo>
                    <a:cubicBezTo>
                      <a:pt x="645287" y="118491"/>
                      <a:pt x="650113" y="120650"/>
                      <a:pt x="656717" y="120650"/>
                    </a:cubicBezTo>
                    <a:lnTo>
                      <a:pt x="672592" y="116205"/>
                    </a:lnTo>
                    <a:cubicBezTo>
                      <a:pt x="677926" y="113411"/>
                      <a:pt x="682879" y="109728"/>
                      <a:pt x="687705" y="105029"/>
                    </a:cubicBezTo>
                    <a:lnTo>
                      <a:pt x="700405" y="90805"/>
                    </a:lnTo>
                    <a:cubicBezTo>
                      <a:pt x="704088" y="85852"/>
                      <a:pt x="706882" y="81280"/>
                      <a:pt x="708914" y="77089"/>
                    </a:cubicBezTo>
                    <a:lnTo>
                      <a:pt x="714502" y="53848"/>
                    </a:lnTo>
                    <a:cubicBezTo>
                      <a:pt x="714502" y="47117"/>
                      <a:pt x="712851" y="41656"/>
                      <a:pt x="709422" y="37211"/>
                    </a:cubicBezTo>
                    <a:lnTo>
                      <a:pt x="693547" y="30607"/>
                    </a:lnTo>
                    <a:cubicBezTo>
                      <a:pt x="687578" y="30607"/>
                      <a:pt x="681355" y="32639"/>
                      <a:pt x="674751" y="36703"/>
                    </a:cubicBezTo>
                    <a:lnTo>
                      <a:pt x="655955" y="51816"/>
                    </a:lnTo>
                    <a:cubicBezTo>
                      <a:pt x="650494" y="58293"/>
                      <a:pt x="645922" y="65532"/>
                      <a:pt x="642493" y="73533"/>
                    </a:cubicBezTo>
                    <a:lnTo>
                      <a:pt x="639191" y="82169"/>
                    </a:lnTo>
                    <a:lnTo>
                      <a:pt x="637921" y="83566"/>
                    </a:lnTo>
                    <a:cubicBezTo>
                      <a:pt x="636397" y="85344"/>
                      <a:pt x="634619" y="87122"/>
                      <a:pt x="632841" y="89154"/>
                    </a:cubicBezTo>
                    <a:lnTo>
                      <a:pt x="616839" y="104775"/>
                    </a:lnTo>
                    <a:cubicBezTo>
                      <a:pt x="611251" y="109728"/>
                      <a:pt x="605028" y="113284"/>
                      <a:pt x="598297" y="115316"/>
                    </a:cubicBezTo>
                    <a:lnTo>
                      <a:pt x="588264" y="117475"/>
                    </a:lnTo>
                    <a:lnTo>
                      <a:pt x="581152" y="114300"/>
                    </a:lnTo>
                    <a:lnTo>
                      <a:pt x="578993" y="106934"/>
                    </a:lnTo>
                    <a:cubicBezTo>
                      <a:pt x="578993" y="102997"/>
                      <a:pt x="579755" y="98806"/>
                      <a:pt x="581152" y="94234"/>
                    </a:cubicBezTo>
                    <a:lnTo>
                      <a:pt x="585978" y="81788"/>
                    </a:lnTo>
                    <a:cubicBezTo>
                      <a:pt x="587756" y="77851"/>
                      <a:pt x="589026" y="75311"/>
                      <a:pt x="589661" y="73914"/>
                    </a:cubicBezTo>
                    <a:lnTo>
                      <a:pt x="602361" y="56134"/>
                    </a:lnTo>
                    <a:cubicBezTo>
                      <a:pt x="607441" y="50673"/>
                      <a:pt x="612521" y="46101"/>
                      <a:pt x="617474" y="42672"/>
                    </a:cubicBezTo>
                    <a:lnTo>
                      <a:pt x="627380" y="38354"/>
                    </a:lnTo>
                    <a:lnTo>
                      <a:pt x="628523" y="38481"/>
                    </a:lnTo>
                    <a:lnTo>
                      <a:pt x="627507" y="43815"/>
                    </a:lnTo>
                    <a:lnTo>
                      <a:pt x="624586" y="51816"/>
                    </a:lnTo>
                    <a:lnTo>
                      <a:pt x="622427" y="57404"/>
                    </a:lnTo>
                    <a:lnTo>
                      <a:pt x="621157" y="62484"/>
                    </a:lnTo>
                    <a:lnTo>
                      <a:pt x="622427" y="64389"/>
                    </a:lnTo>
                    <a:lnTo>
                      <a:pt x="626364" y="62230"/>
                    </a:lnTo>
                    <a:lnTo>
                      <a:pt x="632714" y="55118"/>
                    </a:lnTo>
                    <a:lnTo>
                      <a:pt x="635635" y="46101"/>
                    </a:lnTo>
                    <a:lnTo>
                      <a:pt x="631444" y="34671"/>
                    </a:lnTo>
                    <a:lnTo>
                      <a:pt x="619506" y="29591"/>
                    </a:lnTo>
                    <a:cubicBezTo>
                      <a:pt x="614426" y="29591"/>
                      <a:pt x="608838" y="31496"/>
                      <a:pt x="602869" y="35433"/>
                    </a:cubicBezTo>
                    <a:lnTo>
                      <a:pt x="586105" y="50038"/>
                    </a:lnTo>
                    <a:cubicBezTo>
                      <a:pt x="580771" y="56261"/>
                      <a:pt x="576326" y="62992"/>
                      <a:pt x="572643" y="70358"/>
                    </a:cubicBezTo>
                    <a:lnTo>
                      <a:pt x="568706" y="79756"/>
                    </a:lnTo>
                    <a:lnTo>
                      <a:pt x="565785" y="83312"/>
                    </a:lnTo>
                    <a:lnTo>
                      <a:pt x="560451" y="88900"/>
                    </a:lnTo>
                    <a:cubicBezTo>
                      <a:pt x="557149" y="92837"/>
                      <a:pt x="553339" y="96520"/>
                      <a:pt x="549275" y="100330"/>
                    </a:cubicBezTo>
                    <a:lnTo>
                      <a:pt x="537591" y="108839"/>
                    </a:lnTo>
                    <a:lnTo>
                      <a:pt x="532003" y="110998"/>
                    </a:lnTo>
                    <a:lnTo>
                      <a:pt x="529336" y="107569"/>
                    </a:lnTo>
                    <a:lnTo>
                      <a:pt x="530352" y="102235"/>
                    </a:lnTo>
                    <a:lnTo>
                      <a:pt x="533019" y="95377"/>
                    </a:lnTo>
                    <a:cubicBezTo>
                      <a:pt x="534924" y="90932"/>
                      <a:pt x="537210" y="86360"/>
                      <a:pt x="539877" y="81661"/>
                    </a:cubicBezTo>
                    <a:lnTo>
                      <a:pt x="546481" y="69215"/>
                    </a:lnTo>
                    <a:lnTo>
                      <a:pt x="549402" y="63881"/>
                    </a:lnTo>
                    <a:lnTo>
                      <a:pt x="548640" y="60198"/>
                    </a:lnTo>
                    <a:lnTo>
                      <a:pt x="543306" y="59182"/>
                    </a:lnTo>
                    <a:lnTo>
                      <a:pt x="537972" y="59944"/>
                    </a:lnTo>
                    <a:lnTo>
                      <a:pt x="534543" y="62103"/>
                    </a:lnTo>
                    <a:lnTo>
                      <a:pt x="532130" y="65278"/>
                    </a:lnTo>
                    <a:lnTo>
                      <a:pt x="529717" y="69215"/>
                    </a:lnTo>
                    <a:cubicBezTo>
                      <a:pt x="527431" y="71882"/>
                      <a:pt x="524383" y="75565"/>
                      <a:pt x="520446" y="80391"/>
                    </a:cubicBezTo>
                    <a:lnTo>
                      <a:pt x="507746" y="94361"/>
                    </a:lnTo>
                    <a:cubicBezTo>
                      <a:pt x="503301" y="99187"/>
                      <a:pt x="498983" y="103251"/>
                      <a:pt x="494792" y="106553"/>
                    </a:cubicBezTo>
                    <a:lnTo>
                      <a:pt x="481584" y="113157"/>
                    </a:lnTo>
                    <a:lnTo>
                      <a:pt x="477647" y="108331"/>
                    </a:lnTo>
                    <a:lnTo>
                      <a:pt x="478409" y="102997"/>
                    </a:lnTo>
                    <a:cubicBezTo>
                      <a:pt x="478790" y="101092"/>
                      <a:pt x="479552" y="98806"/>
                      <a:pt x="480822" y="96139"/>
                    </a:cubicBezTo>
                    <a:lnTo>
                      <a:pt x="491998" y="76073"/>
                    </a:lnTo>
                    <a:cubicBezTo>
                      <a:pt x="496951" y="68834"/>
                      <a:pt x="502412" y="61976"/>
                      <a:pt x="508381" y="55626"/>
                    </a:cubicBezTo>
                    <a:lnTo>
                      <a:pt x="525018" y="41021"/>
                    </a:lnTo>
                    <a:cubicBezTo>
                      <a:pt x="530606" y="36957"/>
                      <a:pt x="535686" y="34925"/>
                      <a:pt x="540131" y="34925"/>
                    </a:cubicBezTo>
                    <a:lnTo>
                      <a:pt x="551307" y="43942"/>
                    </a:lnTo>
                    <a:lnTo>
                      <a:pt x="554736" y="47117"/>
                    </a:lnTo>
                    <a:lnTo>
                      <a:pt x="558165" y="43180"/>
                    </a:lnTo>
                    <a:lnTo>
                      <a:pt x="557149" y="40005"/>
                    </a:lnTo>
                    <a:lnTo>
                      <a:pt x="553974" y="36576"/>
                    </a:lnTo>
                    <a:lnTo>
                      <a:pt x="544195" y="30734"/>
                    </a:lnTo>
                    <a:cubicBezTo>
                      <a:pt x="540893" y="29718"/>
                      <a:pt x="537464" y="29210"/>
                      <a:pt x="533908" y="29210"/>
                    </a:cubicBezTo>
                    <a:lnTo>
                      <a:pt x="512699" y="35814"/>
                    </a:lnTo>
                    <a:cubicBezTo>
                      <a:pt x="505460" y="40005"/>
                      <a:pt x="498602" y="45593"/>
                      <a:pt x="492125" y="52451"/>
                    </a:cubicBezTo>
                    <a:lnTo>
                      <a:pt x="475234" y="74168"/>
                    </a:lnTo>
                    <a:lnTo>
                      <a:pt x="473329" y="77724"/>
                    </a:lnTo>
                    <a:lnTo>
                      <a:pt x="473075" y="77978"/>
                    </a:lnTo>
                    <a:lnTo>
                      <a:pt x="468630" y="83820"/>
                    </a:lnTo>
                    <a:lnTo>
                      <a:pt x="463296" y="89408"/>
                    </a:lnTo>
                    <a:cubicBezTo>
                      <a:pt x="459994" y="93345"/>
                      <a:pt x="456184" y="97028"/>
                      <a:pt x="452120" y="100838"/>
                    </a:cubicBezTo>
                    <a:lnTo>
                      <a:pt x="440690" y="109093"/>
                    </a:lnTo>
                    <a:lnTo>
                      <a:pt x="433578" y="111506"/>
                    </a:lnTo>
                    <a:lnTo>
                      <a:pt x="430403" y="108077"/>
                    </a:lnTo>
                    <a:lnTo>
                      <a:pt x="431673" y="102997"/>
                    </a:lnTo>
                    <a:lnTo>
                      <a:pt x="436753" y="92964"/>
                    </a:lnTo>
                    <a:lnTo>
                      <a:pt x="444119" y="81788"/>
                    </a:lnTo>
                    <a:lnTo>
                      <a:pt x="450723" y="72263"/>
                    </a:lnTo>
                    <a:lnTo>
                      <a:pt x="456819" y="61722"/>
                    </a:lnTo>
                    <a:lnTo>
                      <a:pt x="459232" y="51435"/>
                    </a:lnTo>
                    <a:lnTo>
                      <a:pt x="456565" y="43561"/>
                    </a:lnTo>
                    <a:lnTo>
                      <a:pt x="449707" y="39370"/>
                    </a:lnTo>
                    <a:lnTo>
                      <a:pt x="441198" y="36449"/>
                    </a:lnTo>
                    <a:cubicBezTo>
                      <a:pt x="438150" y="35433"/>
                      <a:pt x="435483" y="33909"/>
                      <a:pt x="433070" y="32004"/>
                    </a:cubicBezTo>
                    <a:lnTo>
                      <a:pt x="424434" y="12192"/>
                    </a:lnTo>
                    <a:close/>
                  </a:path>
                </a:pathLst>
              </a:custGeom>
              <a:solidFill>
                <a:srgbClr val="ECE7EB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40324" y="-19050"/>
              <a:ext cx="3228720" cy="194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2"/>
                </a:lnSpc>
              </a:pPr>
              <a:r>
                <a:rPr lang="en-US" sz="880">
                  <a:solidFill>
                    <a:srgbClr val="ECE7EB"/>
                  </a:solidFill>
                  <a:latin typeface="Poppins"/>
                  <a:ea typeface="Poppins"/>
                  <a:cs typeface="Poppins"/>
                  <a:sym typeface="Poppins"/>
                </a:rPr>
                <a:t>Campanha Nacional das Mulheres Batistas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594411" y="9529762"/>
            <a:ext cx="2492097" cy="552867"/>
            <a:chOff x="0" y="0"/>
            <a:chExt cx="3322795" cy="737156"/>
          </a:xfrm>
        </p:grpSpPr>
        <p:sp>
          <p:nvSpPr>
            <p:cNvPr id="11" name="Freeform 11"/>
            <p:cNvSpPr/>
            <p:nvPr/>
          </p:nvSpPr>
          <p:spPr>
            <a:xfrm>
              <a:off x="528776" y="210477"/>
              <a:ext cx="475456" cy="526679"/>
            </a:xfrm>
            <a:custGeom>
              <a:avLst/>
              <a:gdLst/>
              <a:ahLst/>
              <a:cxnLst/>
              <a:rect l="l" t="t" r="r" b="b"/>
              <a:pathLst>
                <a:path w="475456" h="526679">
                  <a:moveTo>
                    <a:pt x="0" y="0"/>
                  </a:moveTo>
                  <a:lnTo>
                    <a:pt x="475456" y="0"/>
                  </a:lnTo>
                  <a:lnTo>
                    <a:pt x="475456" y="526679"/>
                  </a:lnTo>
                  <a:lnTo>
                    <a:pt x="0" y="526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133740" y="176375"/>
              <a:ext cx="475532" cy="560781"/>
            </a:xfrm>
            <a:custGeom>
              <a:avLst/>
              <a:gdLst/>
              <a:ahLst/>
              <a:cxnLst/>
              <a:rect l="l" t="t" r="r" b="b"/>
              <a:pathLst>
                <a:path w="475532" h="560781">
                  <a:moveTo>
                    <a:pt x="0" y="0"/>
                  </a:moveTo>
                  <a:lnTo>
                    <a:pt x="475532" y="0"/>
                  </a:lnTo>
                  <a:lnTo>
                    <a:pt x="475532" y="560781"/>
                  </a:lnTo>
                  <a:lnTo>
                    <a:pt x="0" y="560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1774751" y="179589"/>
              <a:ext cx="417770" cy="554953"/>
            </a:xfrm>
            <a:custGeom>
              <a:avLst/>
              <a:gdLst/>
              <a:ahLst/>
              <a:cxnLst/>
              <a:rect l="l" t="t" r="r" b="b"/>
              <a:pathLst>
                <a:path w="417770" h="554953">
                  <a:moveTo>
                    <a:pt x="0" y="0"/>
                  </a:moveTo>
                  <a:lnTo>
                    <a:pt x="417770" y="0"/>
                  </a:lnTo>
                  <a:lnTo>
                    <a:pt x="417770" y="554954"/>
                  </a:lnTo>
                  <a:lnTo>
                    <a:pt x="0" y="554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4" name="Group 14"/>
            <p:cNvGrpSpPr/>
            <p:nvPr/>
          </p:nvGrpSpPr>
          <p:grpSpPr>
            <a:xfrm>
              <a:off x="2397755" y="174210"/>
              <a:ext cx="406771" cy="512433"/>
              <a:chOff x="0" y="0"/>
              <a:chExt cx="354368" cy="44641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63500" y="339087"/>
                <a:ext cx="2730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7305" h="31750">
                    <a:moveTo>
                      <a:pt x="18923" y="24511"/>
                    </a:moveTo>
                    <a:cubicBezTo>
                      <a:pt x="20955" y="22479"/>
                      <a:pt x="21844" y="19685"/>
                      <a:pt x="21844" y="16002"/>
                    </a:cubicBezTo>
                    <a:cubicBezTo>
                      <a:pt x="21844" y="12319"/>
                      <a:pt x="20828" y="9398"/>
                      <a:pt x="18923" y="7366"/>
                    </a:cubicBezTo>
                    <a:cubicBezTo>
                      <a:pt x="17018" y="5334"/>
                      <a:pt x="14097" y="4318"/>
                      <a:pt x="10414" y="4318"/>
                    </a:cubicBezTo>
                    <a:lnTo>
                      <a:pt x="5207" y="4318"/>
                    </a:lnTo>
                    <a:lnTo>
                      <a:pt x="5207" y="27559"/>
                    </a:lnTo>
                    <a:lnTo>
                      <a:pt x="10414" y="27559"/>
                    </a:lnTo>
                    <a:cubicBezTo>
                      <a:pt x="14097" y="27559"/>
                      <a:pt x="17018" y="26543"/>
                      <a:pt x="18923" y="24511"/>
                    </a:cubicBezTo>
                    <a:moveTo>
                      <a:pt x="19304" y="1905"/>
                    </a:moveTo>
                    <a:cubicBezTo>
                      <a:pt x="21844" y="3175"/>
                      <a:pt x="23876" y="5080"/>
                      <a:pt x="25273" y="7493"/>
                    </a:cubicBezTo>
                    <a:cubicBezTo>
                      <a:pt x="26670" y="9906"/>
                      <a:pt x="27305" y="12700"/>
                      <a:pt x="27305" y="16002"/>
                    </a:cubicBezTo>
                    <a:cubicBezTo>
                      <a:pt x="27305" y="19304"/>
                      <a:pt x="26670" y="22098"/>
                      <a:pt x="25273" y="24384"/>
                    </a:cubicBezTo>
                    <a:cubicBezTo>
                      <a:pt x="23876" y="26670"/>
                      <a:pt x="21844" y="28575"/>
                      <a:pt x="19304" y="29845"/>
                    </a:cubicBezTo>
                    <a:cubicBezTo>
                      <a:pt x="16764" y="31115"/>
                      <a:pt x="13843" y="31750"/>
                      <a:pt x="10414" y="31750"/>
                    </a:cubicBezTo>
                    <a:lnTo>
                      <a:pt x="0" y="31750"/>
                    </a:lnTo>
                    <a:lnTo>
                      <a:pt x="0" y="0"/>
                    </a:lnTo>
                    <a:lnTo>
                      <a:pt x="10414" y="0"/>
                    </a:lnTo>
                    <a:cubicBezTo>
                      <a:pt x="13843" y="0"/>
                      <a:pt x="16764" y="635"/>
                      <a:pt x="19304" y="1905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94742" y="310386"/>
                <a:ext cx="6731" cy="60579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60579">
                    <a:moveTo>
                      <a:pt x="5969" y="60578"/>
                    </a:moveTo>
                    <a:lnTo>
                      <a:pt x="762" y="60578"/>
                    </a:lnTo>
                    <a:lnTo>
                      <a:pt x="762" y="35305"/>
                    </a:lnTo>
                    <a:lnTo>
                      <a:pt x="5969" y="35305"/>
                    </a:lnTo>
                    <a:close/>
                    <a:moveTo>
                      <a:pt x="1016" y="5842"/>
                    </a:moveTo>
                    <a:lnTo>
                      <a:pt x="0" y="3429"/>
                    </a:lnTo>
                    <a:lnTo>
                      <a:pt x="1016" y="1016"/>
                    </a:lnTo>
                    <a:lnTo>
                      <a:pt x="3429" y="0"/>
                    </a:lnTo>
                    <a:lnTo>
                      <a:pt x="5715" y="1016"/>
                    </a:lnTo>
                    <a:lnTo>
                      <a:pt x="6731" y="3429"/>
                    </a:lnTo>
                    <a:lnTo>
                      <a:pt x="5715" y="5842"/>
                    </a:lnTo>
                    <a:lnTo>
                      <a:pt x="3429" y="67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05917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129666" y="345183"/>
                <a:ext cx="23749" cy="26162"/>
              </a:xfrm>
              <a:custGeom>
                <a:avLst/>
                <a:gdLst/>
                <a:ahLst/>
                <a:cxnLst/>
                <a:rect l="l" t="t" r="r" b="b"/>
                <a:pathLst>
                  <a:path w="23749" h="26162">
                    <a:moveTo>
                      <a:pt x="1397" y="6223"/>
                    </a:moveTo>
                    <a:cubicBezTo>
                      <a:pt x="2413" y="4318"/>
                      <a:pt x="3937" y="2794"/>
                      <a:pt x="5715" y="1651"/>
                    </a:cubicBezTo>
                    <a:cubicBezTo>
                      <a:pt x="7493" y="508"/>
                      <a:pt x="9779" y="0"/>
                      <a:pt x="12065" y="0"/>
                    </a:cubicBezTo>
                    <a:cubicBezTo>
                      <a:pt x="15113" y="0"/>
                      <a:pt x="17653" y="762"/>
                      <a:pt x="19685" y="2159"/>
                    </a:cubicBezTo>
                    <a:cubicBezTo>
                      <a:pt x="21717" y="3556"/>
                      <a:pt x="22987" y="5715"/>
                      <a:pt x="23749" y="8382"/>
                    </a:cubicBezTo>
                    <a:lnTo>
                      <a:pt x="18161" y="8382"/>
                    </a:lnTo>
                    <a:cubicBezTo>
                      <a:pt x="17653" y="7112"/>
                      <a:pt x="17018" y="6096"/>
                      <a:pt x="16002" y="5461"/>
                    </a:cubicBezTo>
                    <a:cubicBezTo>
                      <a:pt x="14986" y="4826"/>
                      <a:pt x="13716" y="4445"/>
                      <a:pt x="12192" y="4445"/>
                    </a:cubicBezTo>
                    <a:cubicBezTo>
                      <a:pt x="10033" y="4445"/>
                      <a:pt x="8382" y="5207"/>
                      <a:pt x="7112" y="6731"/>
                    </a:cubicBezTo>
                    <a:cubicBezTo>
                      <a:pt x="5842" y="8255"/>
                      <a:pt x="5207" y="10414"/>
                      <a:pt x="5207" y="13081"/>
                    </a:cubicBezTo>
                    <a:cubicBezTo>
                      <a:pt x="5207" y="15748"/>
                      <a:pt x="5842" y="17907"/>
                      <a:pt x="7112" y="19431"/>
                    </a:cubicBezTo>
                    <a:cubicBezTo>
                      <a:pt x="8382" y="20955"/>
                      <a:pt x="10033" y="21717"/>
                      <a:pt x="12192" y="21717"/>
                    </a:cubicBezTo>
                    <a:cubicBezTo>
                      <a:pt x="15240" y="21717"/>
                      <a:pt x="17145" y="20447"/>
                      <a:pt x="18161" y="17780"/>
                    </a:cubicBezTo>
                    <a:lnTo>
                      <a:pt x="23749" y="17780"/>
                    </a:lnTo>
                    <a:cubicBezTo>
                      <a:pt x="22987" y="20320"/>
                      <a:pt x="21717" y="22352"/>
                      <a:pt x="19685" y="23876"/>
                    </a:cubicBezTo>
                    <a:cubicBezTo>
                      <a:pt x="17653" y="25400"/>
                      <a:pt x="15113" y="26162"/>
                      <a:pt x="12192" y="26162"/>
                    </a:cubicBezTo>
                    <a:cubicBezTo>
                      <a:pt x="9779" y="26162"/>
                      <a:pt x="7620" y="25654"/>
                      <a:pt x="5842" y="24511"/>
                    </a:cubicBezTo>
                    <a:cubicBezTo>
                      <a:pt x="4064" y="23368"/>
                      <a:pt x="2540" y="21844"/>
                      <a:pt x="1524" y="19939"/>
                    </a:cubicBezTo>
                    <a:cubicBezTo>
                      <a:pt x="508" y="18034"/>
                      <a:pt x="0" y="15748"/>
                      <a:pt x="0" y="13081"/>
                    </a:cubicBezTo>
                    <a:cubicBezTo>
                      <a:pt x="0" y="10414"/>
                      <a:pt x="508" y="8255"/>
                      <a:pt x="1524" y="6223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55447" y="309243"/>
                <a:ext cx="10160" cy="61722"/>
              </a:xfrm>
              <a:custGeom>
                <a:avLst/>
                <a:gdLst/>
                <a:ahLst/>
                <a:cxnLst/>
                <a:rect l="l" t="t" r="r" b="b"/>
                <a:pathLst>
                  <a:path w="10160" h="61722">
                    <a:moveTo>
                      <a:pt x="8001" y="61721"/>
                    </a:moveTo>
                    <a:lnTo>
                      <a:pt x="2794" y="61721"/>
                    </a:lnTo>
                    <a:lnTo>
                      <a:pt x="2794" y="36448"/>
                    </a:lnTo>
                    <a:lnTo>
                      <a:pt x="8001" y="36448"/>
                    </a:lnTo>
                    <a:close/>
                    <a:moveTo>
                      <a:pt x="10160" y="4445"/>
                    </a:moveTo>
                    <a:lnTo>
                      <a:pt x="0" y="9398"/>
                    </a:lnTo>
                    <a:lnTo>
                      <a:pt x="0" y="5588"/>
                    </a:lnTo>
                    <a:lnTo>
                      <a:pt x="1016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169925" y="345183"/>
                <a:ext cx="25781" cy="37719"/>
              </a:xfrm>
              <a:custGeom>
                <a:avLst/>
                <a:gdLst/>
                <a:ahLst/>
                <a:cxnLst/>
                <a:rect l="l" t="t" r="r" b="b"/>
                <a:pathLst>
                  <a:path w="25781" h="37719">
                    <a:moveTo>
                      <a:pt x="19431" y="8509"/>
                    </a:moveTo>
                    <a:cubicBezTo>
                      <a:pt x="18669" y="7239"/>
                      <a:pt x="17780" y="6350"/>
                      <a:pt x="16637" y="5588"/>
                    </a:cubicBezTo>
                    <a:cubicBezTo>
                      <a:pt x="15494" y="4826"/>
                      <a:pt x="14224" y="4572"/>
                      <a:pt x="12827" y="4572"/>
                    </a:cubicBezTo>
                    <a:cubicBezTo>
                      <a:pt x="11430" y="4572"/>
                      <a:pt x="10287" y="4953"/>
                      <a:pt x="9144" y="5588"/>
                    </a:cubicBezTo>
                    <a:cubicBezTo>
                      <a:pt x="8001" y="6223"/>
                      <a:pt x="6985" y="7239"/>
                      <a:pt x="6350" y="8509"/>
                    </a:cubicBezTo>
                    <a:cubicBezTo>
                      <a:pt x="5715" y="9779"/>
                      <a:pt x="5334" y="11303"/>
                      <a:pt x="5334" y="13081"/>
                    </a:cubicBezTo>
                    <a:cubicBezTo>
                      <a:pt x="5334" y="14859"/>
                      <a:pt x="5715" y="16383"/>
                      <a:pt x="6350" y="17653"/>
                    </a:cubicBezTo>
                    <a:cubicBezTo>
                      <a:pt x="6985" y="18923"/>
                      <a:pt x="8001" y="19939"/>
                      <a:pt x="9144" y="20574"/>
                    </a:cubicBezTo>
                    <a:cubicBezTo>
                      <a:pt x="10287" y="21209"/>
                      <a:pt x="11557" y="21590"/>
                      <a:pt x="12827" y="21590"/>
                    </a:cubicBezTo>
                    <a:cubicBezTo>
                      <a:pt x="14097" y="21590"/>
                      <a:pt x="15494" y="21209"/>
                      <a:pt x="16637" y="20574"/>
                    </a:cubicBezTo>
                    <a:cubicBezTo>
                      <a:pt x="17780" y="19939"/>
                      <a:pt x="18796" y="18923"/>
                      <a:pt x="19431" y="17526"/>
                    </a:cubicBezTo>
                    <a:cubicBezTo>
                      <a:pt x="20066" y="16129"/>
                      <a:pt x="20574" y="14732"/>
                      <a:pt x="20574" y="12954"/>
                    </a:cubicBezTo>
                    <a:cubicBezTo>
                      <a:pt x="20574" y="11176"/>
                      <a:pt x="20193" y="9652"/>
                      <a:pt x="19431" y="8382"/>
                    </a:cubicBezTo>
                    <a:moveTo>
                      <a:pt x="8763" y="1143"/>
                    </a:moveTo>
                    <a:cubicBezTo>
                      <a:pt x="10287" y="381"/>
                      <a:pt x="12065" y="0"/>
                      <a:pt x="13970" y="0"/>
                    </a:cubicBezTo>
                    <a:cubicBezTo>
                      <a:pt x="16129" y="0"/>
                      <a:pt x="18161" y="508"/>
                      <a:pt x="19939" y="1651"/>
                    </a:cubicBezTo>
                    <a:cubicBezTo>
                      <a:pt x="21717" y="2794"/>
                      <a:pt x="23114" y="4191"/>
                      <a:pt x="24257" y="6223"/>
                    </a:cubicBezTo>
                    <a:cubicBezTo>
                      <a:pt x="25400" y="8255"/>
                      <a:pt x="25781" y="10414"/>
                      <a:pt x="25781" y="12954"/>
                    </a:cubicBezTo>
                    <a:cubicBezTo>
                      <a:pt x="25781" y="15494"/>
                      <a:pt x="25273" y="17780"/>
                      <a:pt x="24257" y="19812"/>
                    </a:cubicBezTo>
                    <a:cubicBezTo>
                      <a:pt x="23241" y="21844"/>
                      <a:pt x="21844" y="23368"/>
                      <a:pt x="19939" y="24511"/>
                    </a:cubicBezTo>
                    <a:cubicBezTo>
                      <a:pt x="18034" y="25654"/>
                      <a:pt x="16129" y="26162"/>
                      <a:pt x="13970" y="26162"/>
                    </a:cubicBezTo>
                    <a:cubicBezTo>
                      <a:pt x="12065" y="26162"/>
                      <a:pt x="10414" y="25781"/>
                      <a:pt x="8890" y="25019"/>
                    </a:cubicBezTo>
                    <a:cubicBezTo>
                      <a:pt x="7366" y="24257"/>
                      <a:pt x="6223" y="23241"/>
                      <a:pt x="5207" y="22098"/>
                    </a:cubicBezTo>
                    <a:lnTo>
                      <a:pt x="5207" y="37719"/>
                    </a:lnTo>
                    <a:lnTo>
                      <a:pt x="0" y="37719"/>
                    </a:lnTo>
                    <a:lnTo>
                      <a:pt x="0" y="508"/>
                    </a:lnTo>
                    <a:lnTo>
                      <a:pt x="5207" y="508"/>
                    </a:lnTo>
                    <a:lnTo>
                      <a:pt x="5207" y="4191"/>
                    </a:lnTo>
                    <a:cubicBezTo>
                      <a:pt x="6096" y="3048"/>
                      <a:pt x="7239" y="2032"/>
                      <a:pt x="8763" y="1270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200405" y="345691"/>
                <a:ext cx="2298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22987" h="25527">
                    <a:moveTo>
                      <a:pt x="22987" y="0"/>
                    </a:moveTo>
                    <a:lnTo>
                      <a:pt x="22987" y="25146"/>
                    </a:lnTo>
                    <a:lnTo>
                      <a:pt x="17780" y="25146"/>
                    </a:lnTo>
                    <a:lnTo>
                      <a:pt x="17780" y="22225"/>
                    </a:lnTo>
                    <a:cubicBezTo>
                      <a:pt x="16891" y="23241"/>
                      <a:pt x="15875" y="24130"/>
                      <a:pt x="14605" y="24638"/>
                    </a:cubicBezTo>
                    <a:cubicBezTo>
                      <a:pt x="13335" y="25146"/>
                      <a:pt x="11811" y="25527"/>
                      <a:pt x="10414" y="25527"/>
                    </a:cubicBezTo>
                    <a:cubicBezTo>
                      <a:pt x="8382" y="25527"/>
                      <a:pt x="6604" y="25146"/>
                      <a:pt x="5080" y="24257"/>
                    </a:cubicBezTo>
                    <a:cubicBezTo>
                      <a:pt x="3556" y="23368"/>
                      <a:pt x="2286" y="22225"/>
                      <a:pt x="1397" y="20574"/>
                    </a:cubicBezTo>
                    <a:cubicBezTo>
                      <a:pt x="508" y="18923"/>
                      <a:pt x="0" y="17018"/>
                      <a:pt x="0" y="14732"/>
                    </a:cubicBezTo>
                    <a:lnTo>
                      <a:pt x="0" y="0"/>
                    </a:lnTo>
                    <a:lnTo>
                      <a:pt x="5207" y="0"/>
                    </a:lnTo>
                    <a:lnTo>
                      <a:pt x="5207" y="14097"/>
                    </a:lnTo>
                    <a:cubicBezTo>
                      <a:pt x="5207" y="16383"/>
                      <a:pt x="5715" y="18034"/>
                      <a:pt x="6858" y="19304"/>
                    </a:cubicBezTo>
                    <a:cubicBezTo>
                      <a:pt x="8001" y="20574"/>
                      <a:pt x="9525" y="21082"/>
                      <a:pt x="11430" y="21082"/>
                    </a:cubicBezTo>
                    <a:cubicBezTo>
                      <a:pt x="13335" y="21082"/>
                      <a:pt x="14986" y="20447"/>
                      <a:pt x="16002" y="19304"/>
                    </a:cubicBezTo>
                    <a:cubicBezTo>
                      <a:pt x="17018" y="18161"/>
                      <a:pt x="17780" y="16383"/>
                      <a:pt x="17780" y="14097"/>
                    </a:cubicBezTo>
                    <a:lnTo>
                      <a:pt x="1778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229742" y="337055"/>
                <a:ext cx="5207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33909">
                    <a:moveTo>
                      <a:pt x="5207" y="33909"/>
                    </a:moveTo>
                    <a:lnTo>
                      <a:pt x="0" y="33909"/>
                    </a:lnTo>
                    <a:lnTo>
                      <a:pt x="0" y="0"/>
                    </a:lnTo>
                    <a:lnTo>
                      <a:pt x="520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239648" y="345310"/>
                <a:ext cx="25908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25908" h="26035">
                    <a:moveTo>
                      <a:pt x="19685" y="8509"/>
                    </a:moveTo>
                    <a:cubicBezTo>
                      <a:pt x="18923" y="7239"/>
                      <a:pt x="18034" y="6223"/>
                      <a:pt x="16891" y="5588"/>
                    </a:cubicBezTo>
                    <a:cubicBezTo>
                      <a:pt x="15748" y="4953"/>
                      <a:pt x="14478" y="4572"/>
                      <a:pt x="13081" y="4572"/>
                    </a:cubicBezTo>
                    <a:cubicBezTo>
                      <a:pt x="11684" y="4572"/>
                      <a:pt x="10541" y="4953"/>
                      <a:pt x="9398" y="5588"/>
                    </a:cubicBezTo>
                    <a:cubicBezTo>
                      <a:pt x="8255" y="6223"/>
                      <a:pt x="7366" y="7239"/>
                      <a:pt x="6604" y="8509"/>
                    </a:cubicBezTo>
                    <a:cubicBezTo>
                      <a:pt x="5842" y="9779"/>
                      <a:pt x="5588" y="11303"/>
                      <a:pt x="5588" y="12954"/>
                    </a:cubicBezTo>
                    <a:cubicBezTo>
                      <a:pt x="5588" y="14605"/>
                      <a:pt x="5969" y="16256"/>
                      <a:pt x="6604" y="17526"/>
                    </a:cubicBezTo>
                    <a:cubicBezTo>
                      <a:pt x="7239" y="18796"/>
                      <a:pt x="8255" y="19812"/>
                      <a:pt x="9398" y="20574"/>
                    </a:cubicBezTo>
                    <a:cubicBezTo>
                      <a:pt x="10541" y="21336"/>
                      <a:pt x="11811" y="21590"/>
                      <a:pt x="13081" y="21590"/>
                    </a:cubicBezTo>
                    <a:cubicBezTo>
                      <a:pt x="14351" y="21590"/>
                      <a:pt x="15621" y="21209"/>
                      <a:pt x="16891" y="20574"/>
                    </a:cubicBezTo>
                    <a:cubicBezTo>
                      <a:pt x="18161" y="19939"/>
                      <a:pt x="18923" y="18923"/>
                      <a:pt x="19685" y="17653"/>
                    </a:cubicBezTo>
                    <a:cubicBezTo>
                      <a:pt x="20447" y="16383"/>
                      <a:pt x="20828" y="14859"/>
                      <a:pt x="20828" y="13081"/>
                    </a:cubicBezTo>
                    <a:cubicBezTo>
                      <a:pt x="20828" y="11303"/>
                      <a:pt x="20447" y="9779"/>
                      <a:pt x="19685" y="8509"/>
                    </a:cubicBezTo>
                    <a:moveTo>
                      <a:pt x="1651" y="6223"/>
                    </a:moveTo>
                    <a:cubicBezTo>
                      <a:pt x="2667" y="4318"/>
                      <a:pt x="4191" y="2794"/>
                      <a:pt x="5969" y="1651"/>
                    </a:cubicBezTo>
                    <a:cubicBezTo>
                      <a:pt x="7747" y="508"/>
                      <a:pt x="9779" y="0"/>
                      <a:pt x="11938" y="0"/>
                    </a:cubicBezTo>
                    <a:cubicBezTo>
                      <a:pt x="13970" y="0"/>
                      <a:pt x="15621" y="381"/>
                      <a:pt x="17145" y="1143"/>
                    </a:cubicBezTo>
                    <a:cubicBezTo>
                      <a:pt x="18669" y="1905"/>
                      <a:pt x="19812" y="2921"/>
                      <a:pt x="20701" y="4064"/>
                    </a:cubicBezTo>
                    <a:lnTo>
                      <a:pt x="20701" y="381"/>
                    </a:lnTo>
                    <a:lnTo>
                      <a:pt x="25908" y="381"/>
                    </a:lnTo>
                    <a:lnTo>
                      <a:pt x="25908" y="25654"/>
                    </a:lnTo>
                    <a:lnTo>
                      <a:pt x="20701" y="25654"/>
                    </a:lnTo>
                    <a:lnTo>
                      <a:pt x="20701" y="21844"/>
                    </a:lnTo>
                    <a:cubicBezTo>
                      <a:pt x="19812" y="22987"/>
                      <a:pt x="18542" y="24003"/>
                      <a:pt x="17018" y="24892"/>
                    </a:cubicBezTo>
                    <a:cubicBezTo>
                      <a:pt x="15494" y="25781"/>
                      <a:pt x="13716" y="26035"/>
                      <a:pt x="11811" y="26035"/>
                    </a:cubicBezTo>
                    <a:cubicBezTo>
                      <a:pt x="9652" y="26035"/>
                      <a:pt x="7620" y="25527"/>
                      <a:pt x="5842" y="24384"/>
                    </a:cubicBezTo>
                    <a:cubicBezTo>
                      <a:pt x="4064" y="23241"/>
                      <a:pt x="2667" y="21717"/>
                      <a:pt x="1524" y="19685"/>
                    </a:cubicBezTo>
                    <a:cubicBezTo>
                      <a:pt x="381" y="17653"/>
                      <a:pt x="0" y="15494"/>
                      <a:pt x="0" y="12827"/>
                    </a:cubicBezTo>
                    <a:cubicBezTo>
                      <a:pt x="0" y="10160"/>
                      <a:pt x="508" y="8001"/>
                      <a:pt x="1524" y="6096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270763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7437" y="63500"/>
                <a:ext cx="219201" cy="219327"/>
              </a:xfrm>
              <a:custGeom>
                <a:avLst/>
                <a:gdLst/>
                <a:ahLst/>
                <a:cxnLst/>
                <a:rect l="l" t="t" r="r" b="b"/>
                <a:pathLst>
                  <a:path w="219201" h="219327">
                    <a:moveTo>
                      <a:pt x="109600" y="0"/>
                    </a:moveTo>
                    <a:lnTo>
                      <a:pt x="4826" y="0"/>
                    </a:lnTo>
                    <a:cubicBezTo>
                      <a:pt x="2159" y="0"/>
                      <a:pt x="0" y="2158"/>
                      <a:pt x="0" y="4825"/>
                    </a:cubicBezTo>
                    <a:lnTo>
                      <a:pt x="0" y="66674"/>
                    </a:lnTo>
                    <a:cubicBezTo>
                      <a:pt x="0" y="69976"/>
                      <a:pt x="1397" y="73278"/>
                      <a:pt x="3810" y="75564"/>
                    </a:cubicBezTo>
                    <a:cubicBezTo>
                      <a:pt x="10795" y="82168"/>
                      <a:pt x="24892" y="96011"/>
                      <a:pt x="31496" y="102361"/>
                    </a:cubicBezTo>
                    <a:cubicBezTo>
                      <a:pt x="33401" y="104266"/>
                      <a:pt x="36448" y="104266"/>
                      <a:pt x="38353" y="102361"/>
                    </a:cubicBezTo>
                    <a:lnTo>
                      <a:pt x="61467" y="79247"/>
                    </a:lnTo>
                    <a:cubicBezTo>
                      <a:pt x="88137" y="52577"/>
                      <a:pt x="131317" y="52577"/>
                      <a:pt x="157987" y="79247"/>
                    </a:cubicBezTo>
                    <a:lnTo>
                      <a:pt x="184911" y="106171"/>
                    </a:lnTo>
                    <a:cubicBezTo>
                      <a:pt x="186816" y="108076"/>
                      <a:pt x="186816" y="111124"/>
                      <a:pt x="184911" y="113029"/>
                    </a:cubicBezTo>
                    <a:lnTo>
                      <a:pt x="157987" y="139952"/>
                    </a:lnTo>
                    <a:cubicBezTo>
                      <a:pt x="131317" y="166622"/>
                      <a:pt x="88137" y="166622"/>
                      <a:pt x="61467" y="139952"/>
                    </a:cubicBezTo>
                    <a:lnTo>
                      <a:pt x="38353" y="116966"/>
                    </a:lnTo>
                    <a:cubicBezTo>
                      <a:pt x="36448" y="115061"/>
                      <a:pt x="33401" y="115061"/>
                      <a:pt x="31496" y="116966"/>
                    </a:cubicBezTo>
                    <a:cubicBezTo>
                      <a:pt x="25273" y="123189"/>
                      <a:pt x="11938" y="136142"/>
                      <a:pt x="4699" y="143000"/>
                    </a:cubicBezTo>
                    <a:cubicBezTo>
                      <a:pt x="1651" y="145794"/>
                      <a:pt x="0" y="149731"/>
                      <a:pt x="0" y="153922"/>
                    </a:cubicBezTo>
                    <a:lnTo>
                      <a:pt x="0" y="214501"/>
                    </a:lnTo>
                    <a:cubicBezTo>
                      <a:pt x="0" y="217168"/>
                      <a:pt x="2159" y="219327"/>
                      <a:pt x="4826" y="219327"/>
                    </a:cubicBezTo>
                    <a:lnTo>
                      <a:pt x="109600" y="219327"/>
                    </a:lnTo>
                    <a:cubicBezTo>
                      <a:pt x="170179" y="219327"/>
                      <a:pt x="219201" y="170305"/>
                      <a:pt x="219201" y="109727"/>
                    </a:cubicBezTo>
                    <a:cubicBezTo>
                      <a:pt x="219201" y="49148"/>
                      <a:pt x="170179" y="0"/>
                      <a:pt x="109600" y="0"/>
                    </a:cubicBezTo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26" name="Freeform 26"/>
            <p:cNvSpPr/>
            <p:nvPr/>
          </p:nvSpPr>
          <p:spPr>
            <a:xfrm>
              <a:off x="0" y="0"/>
              <a:ext cx="528776" cy="727835"/>
            </a:xfrm>
            <a:custGeom>
              <a:avLst/>
              <a:gdLst/>
              <a:ahLst/>
              <a:cxnLst/>
              <a:rect l="l" t="t" r="r" b="b"/>
              <a:pathLst>
                <a:path w="528776" h="727835">
                  <a:moveTo>
                    <a:pt x="0" y="0"/>
                  </a:moveTo>
                  <a:lnTo>
                    <a:pt x="528776" y="0"/>
                  </a:lnTo>
                  <a:lnTo>
                    <a:pt x="528776" y="727835"/>
                  </a:lnTo>
                  <a:lnTo>
                    <a:pt x="0" y="72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7517" r="-17045" b="-12395"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2915095" y="228529"/>
              <a:ext cx="407700" cy="407700"/>
            </a:xfrm>
            <a:custGeom>
              <a:avLst/>
              <a:gdLst/>
              <a:ahLst/>
              <a:cxnLst/>
              <a:rect l="l" t="t" r="r" b="b"/>
              <a:pathLst>
                <a:path w="407700" h="407700">
                  <a:moveTo>
                    <a:pt x="0" y="0"/>
                  </a:moveTo>
                  <a:lnTo>
                    <a:pt x="407700" y="0"/>
                  </a:lnTo>
                  <a:lnTo>
                    <a:pt x="407700" y="407701"/>
                  </a:lnTo>
                  <a:lnTo>
                    <a:pt x="0" y="407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8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90512" y="-4151916"/>
            <a:ext cx="22570904" cy="14804076"/>
            <a:chOff x="0" y="0"/>
            <a:chExt cx="14011330" cy="91899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011329" cy="9189920"/>
            </a:xfrm>
            <a:custGeom>
              <a:avLst/>
              <a:gdLst/>
              <a:ahLst/>
              <a:cxnLst/>
              <a:rect l="l" t="t" r="r" b="b"/>
              <a:pathLst>
                <a:path w="14011329" h="9189920">
                  <a:moveTo>
                    <a:pt x="0" y="0"/>
                  </a:moveTo>
                  <a:lnTo>
                    <a:pt x="14011329" y="0"/>
                  </a:lnTo>
                  <a:lnTo>
                    <a:pt x="14011329" y="9189920"/>
                  </a:lnTo>
                  <a:lnTo>
                    <a:pt x="0" y="9189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8110" r="-303" b="-58110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-1054402" y="-7270987"/>
            <a:ext cx="20396805" cy="20396805"/>
          </a:xfrm>
          <a:custGeom>
            <a:avLst/>
            <a:gdLst/>
            <a:ahLst/>
            <a:cxnLst/>
            <a:rect l="l" t="t" r="r" b="b"/>
            <a:pathLst>
              <a:path w="20396805" h="20396805">
                <a:moveTo>
                  <a:pt x="0" y="0"/>
                </a:moveTo>
                <a:lnTo>
                  <a:pt x="20396804" y="0"/>
                </a:lnTo>
                <a:lnTo>
                  <a:pt x="20396804" y="20396804"/>
                </a:lnTo>
                <a:lnTo>
                  <a:pt x="0" y="203968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4597512"/>
            <a:ext cx="16230600" cy="129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51"/>
              </a:lnSpc>
            </a:pPr>
            <a:r>
              <a:rPr lang="en-US" sz="9833" b="1">
                <a:solidFill>
                  <a:srgbClr val="ECE7EB"/>
                </a:solidFill>
                <a:latin typeface="Poppins Bold"/>
                <a:ea typeface="Poppins Bold"/>
                <a:cs typeface="Poppins Bold"/>
                <a:sym typeface="Poppins Bold"/>
              </a:rPr>
              <a:t>SEÇÃO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547239" y="470184"/>
            <a:ext cx="2482025" cy="1117032"/>
            <a:chOff x="0" y="0"/>
            <a:chExt cx="3309367" cy="1489376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242022"/>
              <a:ext cx="3309367" cy="394861"/>
              <a:chOff x="0" y="0"/>
              <a:chExt cx="889838" cy="10617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89889" cy="106172"/>
              </a:xfrm>
              <a:custGeom>
                <a:avLst/>
                <a:gdLst/>
                <a:ahLst/>
                <a:cxnLst/>
                <a:rect l="l" t="t" r="r" b="b"/>
                <a:pathLst>
                  <a:path w="889889" h="106172">
                    <a:moveTo>
                      <a:pt x="222377" y="8128"/>
                    </a:moveTo>
                    <a:cubicBezTo>
                      <a:pt x="226822" y="8128"/>
                      <a:pt x="230632" y="8636"/>
                      <a:pt x="233680" y="9525"/>
                    </a:cubicBezTo>
                    <a:cubicBezTo>
                      <a:pt x="236728" y="10414"/>
                      <a:pt x="239268" y="11811"/>
                      <a:pt x="241046" y="13589"/>
                    </a:cubicBezTo>
                    <a:cubicBezTo>
                      <a:pt x="242824" y="15367"/>
                      <a:pt x="243967" y="17653"/>
                      <a:pt x="244475" y="20447"/>
                    </a:cubicBezTo>
                    <a:cubicBezTo>
                      <a:pt x="244983" y="23241"/>
                      <a:pt x="244983" y="26416"/>
                      <a:pt x="244348" y="30099"/>
                    </a:cubicBezTo>
                    <a:cubicBezTo>
                      <a:pt x="243332" y="35560"/>
                      <a:pt x="241427" y="40005"/>
                      <a:pt x="238506" y="43434"/>
                    </a:cubicBezTo>
                    <a:cubicBezTo>
                      <a:pt x="235585" y="46863"/>
                      <a:pt x="232029" y="49276"/>
                      <a:pt x="227711" y="50800"/>
                    </a:cubicBezTo>
                    <a:cubicBezTo>
                      <a:pt x="223393" y="52324"/>
                      <a:pt x="218694" y="53213"/>
                      <a:pt x="213360" y="53467"/>
                    </a:cubicBezTo>
                    <a:cubicBezTo>
                      <a:pt x="212471" y="53467"/>
                      <a:pt x="211709" y="53594"/>
                      <a:pt x="210947" y="53594"/>
                    </a:cubicBezTo>
                    <a:cubicBezTo>
                      <a:pt x="210185" y="53594"/>
                      <a:pt x="209423" y="53594"/>
                      <a:pt x="208788" y="53467"/>
                    </a:cubicBezTo>
                    <a:cubicBezTo>
                      <a:pt x="207391" y="53340"/>
                      <a:pt x="205994" y="53340"/>
                      <a:pt x="204470" y="53213"/>
                    </a:cubicBezTo>
                    <a:lnTo>
                      <a:pt x="209423" y="25527"/>
                    </a:lnTo>
                    <a:cubicBezTo>
                      <a:pt x="210058" y="22098"/>
                      <a:pt x="210693" y="19050"/>
                      <a:pt x="211201" y="16510"/>
                    </a:cubicBezTo>
                    <a:cubicBezTo>
                      <a:pt x="211709" y="13970"/>
                      <a:pt x="212979" y="11938"/>
                      <a:pt x="214630" y="10541"/>
                    </a:cubicBezTo>
                    <a:cubicBezTo>
                      <a:pt x="216281" y="9144"/>
                      <a:pt x="218948" y="8382"/>
                      <a:pt x="222504" y="8382"/>
                    </a:cubicBezTo>
                    <a:close/>
                    <a:moveTo>
                      <a:pt x="48768" y="8128"/>
                    </a:moveTo>
                    <a:cubicBezTo>
                      <a:pt x="53213" y="8128"/>
                      <a:pt x="57150" y="8636"/>
                      <a:pt x="60706" y="9525"/>
                    </a:cubicBezTo>
                    <a:cubicBezTo>
                      <a:pt x="64262" y="10414"/>
                      <a:pt x="67056" y="11938"/>
                      <a:pt x="69342" y="13843"/>
                    </a:cubicBezTo>
                    <a:cubicBezTo>
                      <a:pt x="71628" y="15748"/>
                      <a:pt x="73279" y="18415"/>
                      <a:pt x="74168" y="21590"/>
                    </a:cubicBezTo>
                    <a:cubicBezTo>
                      <a:pt x="75057" y="24765"/>
                      <a:pt x="75057" y="28702"/>
                      <a:pt x="74295" y="33274"/>
                    </a:cubicBezTo>
                    <a:cubicBezTo>
                      <a:pt x="73279" y="38862"/>
                      <a:pt x="71120" y="43688"/>
                      <a:pt x="67691" y="47752"/>
                    </a:cubicBezTo>
                    <a:cubicBezTo>
                      <a:pt x="64262" y="51816"/>
                      <a:pt x="60071" y="54864"/>
                      <a:pt x="55245" y="57023"/>
                    </a:cubicBezTo>
                    <a:cubicBezTo>
                      <a:pt x="50419" y="59182"/>
                      <a:pt x="45085" y="60325"/>
                      <a:pt x="39624" y="60325"/>
                    </a:cubicBezTo>
                    <a:cubicBezTo>
                      <a:pt x="37846" y="60325"/>
                      <a:pt x="36195" y="60325"/>
                      <a:pt x="34925" y="60198"/>
                    </a:cubicBezTo>
                    <a:cubicBezTo>
                      <a:pt x="33655" y="60071"/>
                      <a:pt x="32131" y="60071"/>
                      <a:pt x="30353" y="59817"/>
                    </a:cubicBezTo>
                    <a:lnTo>
                      <a:pt x="36449" y="25273"/>
                    </a:lnTo>
                    <a:cubicBezTo>
                      <a:pt x="37084" y="21844"/>
                      <a:pt x="37719" y="18796"/>
                      <a:pt x="38227" y="16256"/>
                    </a:cubicBezTo>
                    <a:cubicBezTo>
                      <a:pt x="38735" y="13716"/>
                      <a:pt x="39878" y="11684"/>
                      <a:pt x="41402" y="10287"/>
                    </a:cubicBezTo>
                    <a:cubicBezTo>
                      <a:pt x="42926" y="8890"/>
                      <a:pt x="45466" y="8128"/>
                      <a:pt x="48768" y="8128"/>
                    </a:cubicBezTo>
                    <a:close/>
                    <a:moveTo>
                      <a:pt x="757809" y="25527"/>
                    </a:moveTo>
                    <a:cubicBezTo>
                      <a:pt x="757809" y="28194"/>
                      <a:pt x="757936" y="31369"/>
                      <a:pt x="758317" y="34798"/>
                    </a:cubicBezTo>
                    <a:cubicBezTo>
                      <a:pt x="758698" y="38227"/>
                      <a:pt x="759206" y="41783"/>
                      <a:pt x="759841" y="45212"/>
                    </a:cubicBezTo>
                    <a:lnTo>
                      <a:pt x="763270" y="63246"/>
                    </a:lnTo>
                    <a:lnTo>
                      <a:pt x="739140" y="63246"/>
                    </a:lnTo>
                    <a:lnTo>
                      <a:pt x="748919" y="44450"/>
                    </a:lnTo>
                    <a:cubicBezTo>
                      <a:pt x="751332" y="39878"/>
                      <a:pt x="753237" y="36068"/>
                      <a:pt x="754634" y="32766"/>
                    </a:cubicBezTo>
                    <a:cubicBezTo>
                      <a:pt x="756031" y="29464"/>
                      <a:pt x="757047" y="27051"/>
                      <a:pt x="757682" y="25400"/>
                    </a:cubicBezTo>
                    <a:close/>
                    <a:moveTo>
                      <a:pt x="131572" y="20955"/>
                    </a:moveTo>
                    <a:cubicBezTo>
                      <a:pt x="132080" y="24003"/>
                      <a:pt x="132715" y="26924"/>
                      <a:pt x="133223" y="29845"/>
                    </a:cubicBezTo>
                    <a:cubicBezTo>
                      <a:pt x="133731" y="32766"/>
                      <a:pt x="134366" y="35687"/>
                      <a:pt x="134874" y="38735"/>
                    </a:cubicBezTo>
                    <a:lnTo>
                      <a:pt x="140208" y="66294"/>
                    </a:lnTo>
                    <a:lnTo>
                      <a:pt x="106934" y="66294"/>
                    </a:lnTo>
                    <a:lnTo>
                      <a:pt x="122428" y="37465"/>
                    </a:lnTo>
                    <a:cubicBezTo>
                      <a:pt x="123952" y="34671"/>
                      <a:pt x="125476" y="31877"/>
                      <a:pt x="127000" y="29210"/>
                    </a:cubicBezTo>
                    <a:cubicBezTo>
                      <a:pt x="128524" y="26543"/>
                      <a:pt x="129921" y="23876"/>
                      <a:pt x="131445" y="21082"/>
                    </a:cubicBezTo>
                    <a:close/>
                    <a:moveTo>
                      <a:pt x="319659" y="21082"/>
                    </a:moveTo>
                    <a:cubicBezTo>
                      <a:pt x="320167" y="24130"/>
                      <a:pt x="320802" y="27051"/>
                      <a:pt x="321310" y="29972"/>
                    </a:cubicBezTo>
                    <a:cubicBezTo>
                      <a:pt x="321818" y="32893"/>
                      <a:pt x="322453" y="35814"/>
                      <a:pt x="322961" y="38862"/>
                    </a:cubicBezTo>
                    <a:lnTo>
                      <a:pt x="328295" y="66421"/>
                    </a:lnTo>
                    <a:lnTo>
                      <a:pt x="295275" y="66421"/>
                    </a:lnTo>
                    <a:lnTo>
                      <a:pt x="310642" y="37338"/>
                    </a:lnTo>
                    <a:cubicBezTo>
                      <a:pt x="312166" y="34544"/>
                      <a:pt x="313690" y="31750"/>
                      <a:pt x="315214" y="29083"/>
                    </a:cubicBezTo>
                    <a:cubicBezTo>
                      <a:pt x="316738" y="26416"/>
                      <a:pt x="318135" y="23749"/>
                      <a:pt x="319659" y="20955"/>
                    </a:cubicBezTo>
                    <a:close/>
                    <a:moveTo>
                      <a:pt x="658622" y="12319"/>
                    </a:moveTo>
                    <a:cubicBezTo>
                      <a:pt x="659003" y="12319"/>
                      <a:pt x="659384" y="12319"/>
                      <a:pt x="659638" y="12319"/>
                    </a:cubicBezTo>
                    <a:cubicBezTo>
                      <a:pt x="666369" y="12446"/>
                      <a:pt x="671830" y="14097"/>
                      <a:pt x="676148" y="17272"/>
                    </a:cubicBezTo>
                    <a:cubicBezTo>
                      <a:pt x="680466" y="20447"/>
                      <a:pt x="683387" y="25019"/>
                      <a:pt x="685038" y="31242"/>
                    </a:cubicBezTo>
                    <a:cubicBezTo>
                      <a:pt x="686689" y="37465"/>
                      <a:pt x="686562" y="45593"/>
                      <a:pt x="684784" y="55372"/>
                    </a:cubicBezTo>
                    <a:cubicBezTo>
                      <a:pt x="683895" y="60198"/>
                      <a:pt x="682498" y="64897"/>
                      <a:pt x="680593" y="69342"/>
                    </a:cubicBezTo>
                    <a:cubicBezTo>
                      <a:pt x="678688" y="73787"/>
                      <a:pt x="676148" y="77978"/>
                      <a:pt x="672973" y="81534"/>
                    </a:cubicBezTo>
                    <a:cubicBezTo>
                      <a:pt x="669798" y="85090"/>
                      <a:pt x="666242" y="88011"/>
                      <a:pt x="662051" y="90170"/>
                    </a:cubicBezTo>
                    <a:cubicBezTo>
                      <a:pt x="657860" y="92329"/>
                      <a:pt x="653161" y="93345"/>
                      <a:pt x="647827" y="93345"/>
                    </a:cubicBezTo>
                    <a:cubicBezTo>
                      <a:pt x="646684" y="93345"/>
                      <a:pt x="645160" y="93345"/>
                      <a:pt x="643382" y="93218"/>
                    </a:cubicBezTo>
                    <a:cubicBezTo>
                      <a:pt x="641604" y="93091"/>
                      <a:pt x="639826" y="93091"/>
                      <a:pt x="638175" y="93091"/>
                    </a:cubicBezTo>
                    <a:cubicBezTo>
                      <a:pt x="637667" y="93091"/>
                      <a:pt x="637032" y="93091"/>
                      <a:pt x="636651" y="93091"/>
                    </a:cubicBezTo>
                    <a:cubicBezTo>
                      <a:pt x="635762" y="93091"/>
                      <a:pt x="634873" y="93091"/>
                      <a:pt x="634238" y="93218"/>
                    </a:cubicBezTo>
                    <a:cubicBezTo>
                      <a:pt x="634619" y="91948"/>
                      <a:pt x="635127" y="90170"/>
                      <a:pt x="635635" y="87757"/>
                    </a:cubicBezTo>
                    <a:cubicBezTo>
                      <a:pt x="636143" y="85344"/>
                      <a:pt x="636651" y="82804"/>
                      <a:pt x="637159" y="80264"/>
                    </a:cubicBezTo>
                    <a:lnTo>
                      <a:pt x="646938" y="24638"/>
                    </a:lnTo>
                    <a:cubicBezTo>
                      <a:pt x="647573" y="20828"/>
                      <a:pt x="648462" y="18161"/>
                      <a:pt x="649605" y="16383"/>
                    </a:cubicBezTo>
                    <a:cubicBezTo>
                      <a:pt x="650748" y="14605"/>
                      <a:pt x="652018" y="13462"/>
                      <a:pt x="653796" y="12954"/>
                    </a:cubicBezTo>
                    <a:cubicBezTo>
                      <a:pt x="655193" y="12573"/>
                      <a:pt x="656844" y="12319"/>
                      <a:pt x="658749" y="12319"/>
                    </a:cubicBezTo>
                    <a:close/>
                    <a:moveTo>
                      <a:pt x="556133" y="10922"/>
                    </a:moveTo>
                    <a:cubicBezTo>
                      <a:pt x="560832" y="10922"/>
                      <a:pt x="564769" y="11938"/>
                      <a:pt x="568071" y="13970"/>
                    </a:cubicBezTo>
                    <a:cubicBezTo>
                      <a:pt x="571373" y="16129"/>
                      <a:pt x="573913" y="19177"/>
                      <a:pt x="575564" y="23241"/>
                    </a:cubicBezTo>
                    <a:cubicBezTo>
                      <a:pt x="577215" y="27305"/>
                      <a:pt x="578231" y="32004"/>
                      <a:pt x="578358" y="37465"/>
                    </a:cubicBezTo>
                    <a:cubicBezTo>
                      <a:pt x="578485" y="42926"/>
                      <a:pt x="578104" y="49022"/>
                      <a:pt x="576834" y="55626"/>
                    </a:cubicBezTo>
                    <a:cubicBezTo>
                      <a:pt x="576072" y="60071"/>
                      <a:pt x="574802" y="64643"/>
                      <a:pt x="573151" y="69215"/>
                    </a:cubicBezTo>
                    <a:cubicBezTo>
                      <a:pt x="571500" y="73787"/>
                      <a:pt x="569214" y="78232"/>
                      <a:pt x="566547" y="82169"/>
                    </a:cubicBezTo>
                    <a:cubicBezTo>
                      <a:pt x="563880" y="86106"/>
                      <a:pt x="560578" y="89281"/>
                      <a:pt x="556768" y="91821"/>
                    </a:cubicBezTo>
                    <a:cubicBezTo>
                      <a:pt x="552958" y="94361"/>
                      <a:pt x="548513" y="95504"/>
                      <a:pt x="543560" y="95504"/>
                    </a:cubicBezTo>
                    <a:cubicBezTo>
                      <a:pt x="538099" y="95504"/>
                      <a:pt x="533654" y="94107"/>
                      <a:pt x="530479" y="91313"/>
                    </a:cubicBezTo>
                    <a:cubicBezTo>
                      <a:pt x="527304" y="88519"/>
                      <a:pt x="524891" y="84836"/>
                      <a:pt x="523494" y="80391"/>
                    </a:cubicBezTo>
                    <a:cubicBezTo>
                      <a:pt x="522097" y="75946"/>
                      <a:pt x="521335" y="70993"/>
                      <a:pt x="521208" y="65913"/>
                    </a:cubicBezTo>
                    <a:cubicBezTo>
                      <a:pt x="521081" y="60833"/>
                      <a:pt x="521462" y="56007"/>
                      <a:pt x="522224" y="51435"/>
                    </a:cubicBezTo>
                    <a:cubicBezTo>
                      <a:pt x="522986" y="46863"/>
                      <a:pt x="524256" y="42418"/>
                      <a:pt x="525907" y="37719"/>
                    </a:cubicBezTo>
                    <a:cubicBezTo>
                      <a:pt x="527558" y="33020"/>
                      <a:pt x="529844" y="28702"/>
                      <a:pt x="532511" y="24638"/>
                    </a:cubicBezTo>
                    <a:cubicBezTo>
                      <a:pt x="535178" y="20574"/>
                      <a:pt x="538480" y="17399"/>
                      <a:pt x="542290" y="14859"/>
                    </a:cubicBezTo>
                    <a:cubicBezTo>
                      <a:pt x="546100" y="12319"/>
                      <a:pt x="550418" y="10922"/>
                      <a:pt x="555371" y="10922"/>
                    </a:cubicBezTo>
                    <a:cubicBezTo>
                      <a:pt x="555625" y="10922"/>
                      <a:pt x="555752" y="10922"/>
                      <a:pt x="556006" y="10922"/>
                    </a:cubicBezTo>
                    <a:close/>
                    <a:moveTo>
                      <a:pt x="50038" y="2413"/>
                    </a:moveTo>
                    <a:cubicBezTo>
                      <a:pt x="44450" y="2413"/>
                      <a:pt x="38989" y="2413"/>
                      <a:pt x="33528" y="2540"/>
                    </a:cubicBezTo>
                    <a:cubicBezTo>
                      <a:pt x="28067" y="2667"/>
                      <a:pt x="22987" y="2667"/>
                      <a:pt x="17780" y="2794"/>
                    </a:cubicBezTo>
                    <a:lnTo>
                      <a:pt x="16637" y="9144"/>
                    </a:lnTo>
                    <a:cubicBezTo>
                      <a:pt x="18415" y="9017"/>
                      <a:pt x="20193" y="9017"/>
                      <a:pt x="21844" y="8890"/>
                    </a:cubicBezTo>
                    <a:cubicBezTo>
                      <a:pt x="23495" y="8763"/>
                      <a:pt x="25400" y="8636"/>
                      <a:pt x="27178" y="8509"/>
                    </a:cubicBezTo>
                    <a:cubicBezTo>
                      <a:pt x="26797" y="9906"/>
                      <a:pt x="26416" y="11557"/>
                      <a:pt x="26035" y="13335"/>
                    </a:cubicBezTo>
                    <a:cubicBezTo>
                      <a:pt x="25654" y="15113"/>
                      <a:pt x="25273" y="17018"/>
                      <a:pt x="24892" y="18923"/>
                    </a:cubicBezTo>
                    <a:lnTo>
                      <a:pt x="13970" y="81280"/>
                    </a:lnTo>
                    <a:cubicBezTo>
                      <a:pt x="13335" y="84709"/>
                      <a:pt x="12827" y="87630"/>
                      <a:pt x="12192" y="90297"/>
                    </a:cubicBezTo>
                    <a:cubicBezTo>
                      <a:pt x="11557" y="92964"/>
                      <a:pt x="10414" y="94996"/>
                      <a:pt x="8890" y="96520"/>
                    </a:cubicBezTo>
                    <a:cubicBezTo>
                      <a:pt x="7366" y="98044"/>
                      <a:pt x="4572" y="98806"/>
                      <a:pt x="889" y="99060"/>
                    </a:cubicBezTo>
                    <a:lnTo>
                      <a:pt x="0" y="103886"/>
                    </a:lnTo>
                    <a:lnTo>
                      <a:pt x="35433" y="103886"/>
                    </a:lnTo>
                    <a:lnTo>
                      <a:pt x="36576" y="97409"/>
                    </a:lnTo>
                    <a:cubicBezTo>
                      <a:pt x="35052" y="97536"/>
                      <a:pt x="33655" y="97536"/>
                      <a:pt x="32131" y="97663"/>
                    </a:cubicBezTo>
                    <a:cubicBezTo>
                      <a:pt x="30607" y="97790"/>
                      <a:pt x="29210" y="97790"/>
                      <a:pt x="27686" y="97917"/>
                    </a:cubicBezTo>
                    <a:cubicBezTo>
                      <a:pt x="26162" y="98044"/>
                      <a:pt x="24765" y="98171"/>
                      <a:pt x="23114" y="98171"/>
                    </a:cubicBezTo>
                    <a:cubicBezTo>
                      <a:pt x="23495" y="96901"/>
                      <a:pt x="23876" y="95377"/>
                      <a:pt x="24257" y="93472"/>
                    </a:cubicBezTo>
                    <a:cubicBezTo>
                      <a:pt x="24638" y="91567"/>
                      <a:pt x="25019" y="89408"/>
                      <a:pt x="25527" y="86741"/>
                    </a:cubicBezTo>
                    <a:lnTo>
                      <a:pt x="29210" y="65786"/>
                    </a:lnTo>
                    <a:cubicBezTo>
                      <a:pt x="30099" y="65913"/>
                      <a:pt x="31115" y="65913"/>
                      <a:pt x="32258" y="65913"/>
                    </a:cubicBezTo>
                    <a:lnTo>
                      <a:pt x="34417" y="65913"/>
                    </a:lnTo>
                    <a:cubicBezTo>
                      <a:pt x="44323" y="65913"/>
                      <a:pt x="52705" y="64770"/>
                      <a:pt x="59436" y="62611"/>
                    </a:cubicBezTo>
                    <a:cubicBezTo>
                      <a:pt x="66167" y="60452"/>
                      <a:pt x="71628" y="57531"/>
                      <a:pt x="75819" y="53848"/>
                    </a:cubicBezTo>
                    <a:cubicBezTo>
                      <a:pt x="80010" y="50165"/>
                      <a:pt x="83058" y="46355"/>
                      <a:pt x="85090" y="42291"/>
                    </a:cubicBezTo>
                    <a:cubicBezTo>
                      <a:pt x="87122" y="38227"/>
                      <a:pt x="88392" y="34290"/>
                      <a:pt x="88773" y="30480"/>
                    </a:cubicBezTo>
                    <a:cubicBezTo>
                      <a:pt x="89535" y="24257"/>
                      <a:pt x="88646" y="19177"/>
                      <a:pt x="85979" y="14986"/>
                    </a:cubicBezTo>
                    <a:cubicBezTo>
                      <a:pt x="83312" y="10795"/>
                      <a:pt x="79121" y="7747"/>
                      <a:pt x="73025" y="5588"/>
                    </a:cubicBezTo>
                    <a:cubicBezTo>
                      <a:pt x="66929" y="3429"/>
                      <a:pt x="59436" y="2413"/>
                      <a:pt x="50038" y="2413"/>
                    </a:cubicBezTo>
                    <a:close/>
                    <a:moveTo>
                      <a:pt x="135890" y="0"/>
                    </a:moveTo>
                    <a:lnTo>
                      <a:pt x="91821" y="81026"/>
                    </a:lnTo>
                    <a:cubicBezTo>
                      <a:pt x="89789" y="84582"/>
                      <a:pt x="88138" y="87757"/>
                      <a:pt x="86614" y="90424"/>
                    </a:cubicBezTo>
                    <a:cubicBezTo>
                      <a:pt x="85090" y="93091"/>
                      <a:pt x="83439" y="95250"/>
                      <a:pt x="81661" y="96774"/>
                    </a:cubicBezTo>
                    <a:cubicBezTo>
                      <a:pt x="79883" y="98298"/>
                      <a:pt x="77470" y="99060"/>
                      <a:pt x="74549" y="99060"/>
                    </a:cubicBezTo>
                    <a:lnTo>
                      <a:pt x="73660" y="103886"/>
                    </a:lnTo>
                    <a:lnTo>
                      <a:pt x="100838" y="103886"/>
                    </a:lnTo>
                    <a:lnTo>
                      <a:pt x="101981" y="97536"/>
                    </a:lnTo>
                    <a:cubicBezTo>
                      <a:pt x="100076" y="97663"/>
                      <a:pt x="98298" y="97790"/>
                      <a:pt x="96393" y="97790"/>
                    </a:cubicBezTo>
                    <a:cubicBezTo>
                      <a:pt x="94488" y="97790"/>
                      <a:pt x="92583" y="98044"/>
                      <a:pt x="90678" y="98044"/>
                    </a:cubicBezTo>
                    <a:cubicBezTo>
                      <a:pt x="91694" y="96393"/>
                      <a:pt x="92456" y="94869"/>
                      <a:pt x="93218" y="93599"/>
                    </a:cubicBezTo>
                    <a:cubicBezTo>
                      <a:pt x="93980" y="92329"/>
                      <a:pt x="94869" y="90424"/>
                      <a:pt x="96012" y="88138"/>
                    </a:cubicBezTo>
                    <a:lnTo>
                      <a:pt x="103759" y="72644"/>
                    </a:lnTo>
                    <a:lnTo>
                      <a:pt x="141478" y="71755"/>
                    </a:lnTo>
                    <a:lnTo>
                      <a:pt x="144145" y="85344"/>
                    </a:lnTo>
                    <a:cubicBezTo>
                      <a:pt x="144526" y="87122"/>
                      <a:pt x="144653" y="89027"/>
                      <a:pt x="144526" y="91059"/>
                    </a:cubicBezTo>
                    <a:cubicBezTo>
                      <a:pt x="144399" y="93091"/>
                      <a:pt x="143637" y="94996"/>
                      <a:pt x="142240" y="96520"/>
                    </a:cubicBezTo>
                    <a:cubicBezTo>
                      <a:pt x="140843" y="98044"/>
                      <a:pt x="138303" y="98933"/>
                      <a:pt x="134620" y="98933"/>
                    </a:cubicBezTo>
                    <a:lnTo>
                      <a:pt x="133731" y="103759"/>
                    </a:lnTo>
                    <a:lnTo>
                      <a:pt x="166751" y="103759"/>
                    </a:lnTo>
                    <a:lnTo>
                      <a:pt x="167894" y="97409"/>
                    </a:lnTo>
                    <a:cubicBezTo>
                      <a:pt x="166243" y="97536"/>
                      <a:pt x="164592" y="97663"/>
                      <a:pt x="162941" y="97663"/>
                    </a:cubicBezTo>
                    <a:cubicBezTo>
                      <a:pt x="161290" y="97663"/>
                      <a:pt x="159639" y="97917"/>
                      <a:pt x="157988" y="97917"/>
                    </a:cubicBezTo>
                    <a:cubicBezTo>
                      <a:pt x="158623" y="95758"/>
                      <a:pt x="158623" y="92964"/>
                      <a:pt x="158242" y="89789"/>
                    </a:cubicBezTo>
                    <a:cubicBezTo>
                      <a:pt x="157861" y="86614"/>
                      <a:pt x="157480" y="84074"/>
                      <a:pt x="156972" y="82042"/>
                    </a:cubicBezTo>
                    <a:lnTo>
                      <a:pt x="139319" y="0"/>
                    </a:lnTo>
                    <a:close/>
                    <a:moveTo>
                      <a:pt x="216281" y="2413"/>
                    </a:moveTo>
                    <a:cubicBezTo>
                      <a:pt x="214503" y="2413"/>
                      <a:pt x="212598" y="2413"/>
                      <a:pt x="210820" y="2413"/>
                    </a:cubicBezTo>
                    <a:cubicBezTo>
                      <a:pt x="205232" y="2540"/>
                      <a:pt x="199771" y="2540"/>
                      <a:pt x="194437" y="2667"/>
                    </a:cubicBezTo>
                    <a:lnTo>
                      <a:pt x="193294" y="9017"/>
                    </a:lnTo>
                    <a:cubicBezTo>
                      <a:pt x="195072" y="8890"/>
                      <a:pt x="196850" y="8890"/>
                      <a:pt x="198501" y="8763"/>
                    </a:cubicBezTo>
                    <a:cubicBezTo>
                      <a:pt x="200152" y="8636"/>
                      <a:pt x="202057" y="8636"/>
                      <a:pt x="203708" y="8509"/>
                    </a:cubicBezTo>
                    <a:cubicBezTo>
                      <a:pt x="203327" y="9906"/>
                      <a:pt x="202946" y="11557"/>
                      <a:pt x="202565" y="13335"/>
                    </a:cubicBezTo>
                    <a:cubicBezTo>
                      <a:pt x="202184" y="15113"/>
                      <a:pt x="201803" y="17018"/>
                      <a:pt x="201422" y="18923"/>
                    </a:cubicBezTo>
                    <a:lnTo>
                      <a:pt x="186944" y="81280"/>
                    </a:lnTo>
                    <a:cubicBezTo>
                      <a:pt x="186309" y="84709"/>
                      <a:pt x="185801" y="87630"/>
                      <a:pt x="185166" y="90297"/>
                    </a:cubicBezTo>
                    <a:cubicBezTo>
                      <a:pt x="184531" y="92964"/>
                      <a:pt x="183388" y="94996"/>
                      <a:pt x="181864" y="96520"/>
                    </a:cubicBezTo>
                    <a:cubicBezTo>
                      <a:pt x="180340" y="98044"/>
                      <a:pt x="177546" y="98806"/>
                      <a:pt x="173863" y="99060"/>
                    </a:cubicBezTo>
                    <a:lnTo>
                      <a:pt x="172974" y="103886"/>
                    </a:lnTo>
                    <a:lnTo>
                      <a:pt x="205486" y="103886"/>
                    </a:lnTo>
                    <a:lnTo>
                      <a:pt x="206629" y="97536"/>
                    </a:lnTo>
                    <a:cubicBezTo>
                      <a:pt x="205486" y="97536"/>
                      <a:pt x="204343" y="97536"/>
                      <a:pt x="203200" y="97663"/>
                    </a:cubicBezTo>
                    <a:cubicBezTo>
                      <a:pt x="202057" y="97790"/>
                      <a:pt x="200914" y="97790"/>
                      <a:pt x="199644" y="97917"/>
                    </a:cubicBezTo>
                    <a:cubicBezTo>
                      <a:pt x="198374" y="98044"/>
                      <a:pt x="197358" y="98044"/>
                      <a:pt x="196088" y="98171"/>
                    </a:cubicBezTo>
                    <a:cubicBezTo>
                      <a:pt x="196469" y="96901"/>
                      <a:pt x="196850" y="95377"/>
                      <a:pt x="197231" y="93472"/>
                    </a:cubicBezTo>
                    <a:cubicBezTo>
                      <a:pt x="197612" y="91567"/>
                      <a:pt x="197993" y="89408"/>
                      <a:pt x="198501" y="86741"/>
                    </a:cubicBezTo>
                    <a:lnTo>
                      <a:pt x="203454" y="58674"/>
                    </a:lnTo>
                    <a:cubicBezTo>
                      <a:pt x="205105" y="58801"/>
                      <a:pt x="206756" y="58801"/>
                      <a:pt x="208407" y="58801"/>
                    </a:cubicBezTo>
                    <a:cubicBezTo>
                      <a:pt x="210058" y="58801"/>
                      <a:pt x="211709" y="58801"/>
                      <a:pt x="213233" y="58674"/>
                    </a:cubicBezTo>
                    <a:cubicBezTo>
                      <a:pt x="214884" y="60452"/>
                      <a:pt x="216281" y="62738"/>
                      <a:pt x="217424" y="65405"/>
                    </a:cubicBezTo>
                    <a:cubicBezTo>
                      <a:pt x="218567" y="68072"/>
                      <a:pt x="219583" y="70358"/>
                      <a:pt x="220472" y="72390"/>
                    </a:cubicBezTo>
                    <a:lnTo>
                      <a:pt x="227457" y="87884"/>
                    </a:lnTo>
                    <a:cubicBezTo>
                      <a:pt x="228981" y="91059"/>
                      <a:pt x="230378" y="93853"/>
                      <a:pt x="231775" y="96393"/>
                    </a:cubicBezTo>
                    <a:cubicBezTo>
                      <a:pt x="233172" y="98933"/>
                      <a:pt x="235077" y="101346"/>
                      <a:pt x="237490" y="103886"/>
                    </a:cubicBezTo>
                    <a:lnTo>
                      <a:pt x="255651" y="103886"/>
                    </a:lnTo>
                    <a:lnTo>
                      <a:pt x="256540" y="99060"/>
                    </a:lnTo>
                    <a:cubicBezTo>
                      <a:pt x="253619" y="99060"/>
                      <a:pt x="251206" y="98425"/>
                      <a:pt x="249301" y="97282"/>
                    </a:cubicBezTo>
                    <a:cubicBezTo>
                      <a:pt x="247396" y="96139"/>
                      <a:pt x="245999" y="94488"/>
                      <a:pt x="244856" y="92329"/>
                    </a:cubicBezTo>
                    <a:cubicBezTo>
                      <a:pt x="243713" y="90170"/>
                      <a:pt x="242443" y="87884"/>
                      <a:pt x="241300" y="85344"/>
                    </a:cubicBezTo>
                    <a:lnTo>
                      <a:pt x="234188" y="69850"/>
                    </a:lnTo>
                    <a:cubicBezTo>
                      <a:pt x="232791" y="67056"/>
                      <a:pt x="231648" y="64643"/>
                      <a:pt x="230632" y="62484"/>
                    </a:cubicBezTo>
                    <a:cubicBezTo>
                      <a:pt x="229616" y="60325"/>
                      <a:pt x="228219" y="58674"/>
                      <a:pt x="226441" y="57277"/>
                    </a:cubicBezTo>
                    <a:cubicBezTo>
                      <a:pt x="234061" y="55753"/>
                      <a:pt x="240030" y="53467"/>
                      <a:pt x="244475" y="50292"/>
                    </a:cubicBezTo>
                    <a:cubicBezTo>
                      <a:pt x="248920" y="47117"/>
                      <a:pt x="252222" y="43688"/>
                      <a:pt x="254381" y="39878"/>
                    </a:cubicBezTo>
                    <a:cubicBezTo>
                      <a:pt x="256540" y="36068"/>
                      <a:pt x="257937" y="32131"/>
                      <a:pt x="258445" y="28448"/>
                    </a:cubicBezTo>
                    <a:cubicBezTo>
                      <a:pt x="259334" y="23114"/>
                      <a:pt x="258826" y="18415"/>
                      <a:pt x="256794" y="14605"/>
                    </a:cubicBezTo>
                    <a:cubicBezTo>
                      <a:pt x="254762" y="10795"/>
                      <a:pt x="251079" y="7874"/>
                      <a:pt x="245745" y="5842"/>
                    </a:cubicBezTo>
                    <a:cubicBezTo>
                      <a:pt x="240411" y="3810"/>
                      <a:pt x="233045" y="2667"/>
                      <a:pt x="223647" y="2540"/>
                    </a:cubicBezTo>
                    <a:cubicBezTo>
                      <a:pt x="219964" y="2413"/>
                      <a:pt x="216154" y="2286"/>
                      <a:pt x="212471" y="2286"/>
                    </a:cubicBezTo>
                    <a:close/>
                    <a:moveTo>
                      <a:pt x="324104" y="0"/>
                    </a:moveTo>
                    <a:lnTo>
                      <a:pt x="280035" y="81026"/>
                    </a:lnTo>
                    <a:cubicBezTo>
                      <a:pt x="278003" y="84582"/>
                      <a:pt x="276352" y="87757"/>
                      <a:pt x="274828" y="90424"/>
                    </a:cubicBezTo>
                    <a:cubicBezTo>
                      <a:pt x="273304" y="93091"/>
                      <a:pt x="271653" y="95250"/>
                      <a:pt x="269875" y="96774"/>
                    </a:cubicBezTo>
                    <a:cubicBezTo>
                      <a:pt x="268097" y="98298"/>
                      <a:pt x="265684" y="99060"/>
                      <a:pt x="262763" y="99060"/>
                    </a:cubicBezTo>
                    <a:lnTo>
                      <a:pt x="261874" y="103886"/>
                    </a:lnTo>
                    <a:lnTo>
                      <a:pt x="288925" y="103886"/>
                    </a:lnTo>
                    <a:lnTo>
                      <a:pt x="290068" y="97536"/>
                    </a:lnTo>
                    <a:cubicBezTo>
                      <a:pt x="288163" y="97663"/>
                      <a:pt x="286385" y="97790"/>
                      <a:pt x="284480" y="97790"/>
                    </a:cubicBezTo>
                    <a:cubicBezTo>
                      <a:pt x="282575" y="97790"/>
                      <a:pt x="280670" y="98044"/>
                      <a:pt x="278765" y="98044"/>
                    </a:cubicBezTo>
                    <a:cubicBezTo>
                      <a:pt x="279781" y="96393"/>
                      <a:pt x="280543" y="94869"/>
                      <a:pt x="281305" y="93599"/>
                    </a:cubicBezTo>
                    <a:cubicBezTo>
                      <a:pt x="282067" y="92329"/>
                      <a:pt x="282956" y="90424"/>
                      <a:pt x="284099" y="88138"/>
                    </a:cubicBezTo>
                    <a:lnTo>
                      <a:pt x="291846" y="72644"/>
                    </a:lnTo>
                    <a:lnTo>
                      <a:pt x="329565" y="71755"/>
                    </a:lnTo>
                    <a:lnTo>
                      <a:pt x="332232" y="85344"/>
                    </a:lnTo>
                    <a:cubicBezTo>
                      <a:pt x="332613" y="87122"/>
                      <a:pt x="332740" y="89027"/>
                      <a:pt x="332613" y="91059"/>
                    </a:cubicBezTo>
                    <a:cubicBezTo>
                      <a:pt x="332486" y="93091"/>
                      <a:pt x="331724" y="94996"/>
                      <a:pt x="330327" y="96520"/>
                    </a:cubicBezTo>
                    <a:cubicBezTo>
                      <a:pt x="328930" y="98044"/>
                      <a:pt x="326390" y="98933"/>
                      <a:pt x="322707" y="98933"/>
                    </a:cubicBezTo>
                    <a:lnTo>
                      <a:pt x="321818" y="103759"/>
                    </a:lnTo>
                    <a:lnTo>
                      <a:pt x="354838" y="103759"/>
                    </a:lnTo>
                    <a:lnTo>
                      <a:pt x="355981" y="97409"/>
                    </a:lnTo>
                    <a:cubicBezTo>
                      <a:pt x="354330" y="97536"/>
                      <a:pt x="352679" y="97663"/>
                      <a:pt x="351028" y="97663"/>
                    </a:cubicBezTo>
                    <a:cubicBezTo>
                      <a:pt x="349377" y="97663"/>
                      <a:pt x="347726" y="97917"/>
                      <a:pt x="346075" y="97917"/>
                    </a:cubicBezTo>
                    <a:cubicBezTo>
                      <a:pt x="346710" y="95758"/>
                      <a:pt x="346710" y="92964"/>
                      <a:pt x="346329" y="89789"/>
                    </a:cubicBezTo>
                    <a:cubicBezTo>
                      <a:pt x="345948" y="86614"/>
                      <a:pt x="345567" y="84074"/>
                      <a:pt x="345059" y="82042"/>
                    </a:cubicBezTo>
                    <a:lnTo>
                      <a:pt x="327533" y="0"/>
                    </a:lnTo>
                    <a:close/>
                    <a:moveTo>
                      <a:pt x="415544" y="2794"/>
                    </a:moveTo>
                    <a:lnTo>
                      <a:pt x="409067" y="35433"/>
                    </a:lnTo>
                    <a:lnTo>
                      <a:pt x="418592" y="35433"/>
                    </a:lnTo>
                    <a:cubicBezTo>
                      <a:pt x="419989" y="27686"/>
                      <a:pt x="422529" y="21971"/>
                      <a:pt x="426339" y="18288"/>
                    </a:cubicBezTo>
                    <a:cubicBezTo>
                      <a:pt x="430149" y="14605"/>
                      <a:pt x="434848" y="12700"/>
                      <a:pt x="440309" y="12700"/>
                    </a:cubicBezTo>
                    <a:lnTo>
                      <a:pt x="446913" y="12700"/>
                    </a:lnTo>
                    <a:lnTo>
                      <a:pt x="434721" y="81915"/>
                    </a:lnTo>
                    <a:cubicBezTo>
                      <a:pt x="434086" y="85725"/>
                      <a:pt x="433197" y="88519"/>
                      <a:pt x="432054" y="90297"/>
                    </a:cubicBezTo>
                    <a:cubicBezTo>
                      <a:pt x="430911" y="92075"/>
                      <a:pt x="429514" y="93091"/>
                      <a:pt x="427990" y="93599"/>
                    </a:cubicBezTo>
                    <a:cubicBezTo>
                      <a:pt x="426466" y="94107"/>
                      <a:pt x="424561" y="94361"/>
                      <a:pt x="422275" y="94488"/>
                    </a:cubicBezTo>
                    <a:lnTo>
                      <a:pt x="420624" y="104013"/>
                    </a:lnTo>
                    <a:lnTo>
                      <a:pt x="462788" y="104013"/>
                    </a:lnTo>
                    <a:lnTo>
                      <a:pt x="464693" y="92837"/>
                    </a:lnTo>
                    <a:cubicBezTo>
                      <a:pt x="463677" y="92837"/>
                      <a:pt x="462026" y="92837"/>
                      <a:pt x="459359" y="92964"/>
                    </a:cubicBezTo>
                    <a:cubicBezTo>
                      <a:pt x="456692" y="93091"/>
                      <a:pt x="454660" y="93091"/>
                      <a:pt x="453009" y="93345"/>
                    </a:cubicBezTo>
                    <a:cubicBezTo>
                      <a:pt x="453390" y="92075"/>
                      <a:pt x="453898" y="90297"/>
                      <a:pt x="454406" y="87884"/>
                    </a:cubicBezTo>
                    <a:cubicBezTo>
                      <a:pt x="454914" y="85471"/>
                      <a:pt x="455422" y="82931"/>
                      <a:pt x="455930" y="80391"/>
                    </a:cubicBezTo>
                    <a:lnTo>
                      <a:pt x="464693" y="12446"/>
                    </a:lnTo>
                    <a:lnTo>
                      <a:pt x="471678" y="12446"/>
                    </a:lnTo>
                    <a:cubicBezTo>
                      <a:pt x="471805" y="12446"/>
                      <a:pt x="472059" y="12446"/>
                      <a:pt x="472186" y="12446"/>
                    </a:cubicBezTo>
                    <a:cubicBezTo>
                      <a:pt x="475615" y="12446"/>
                      <a:pt x="478409" y="13208"/>
                      <a:pt x="480695" y="14859"/>
                    </a:cubicBezTo>
                    <a:cubicBezTo>
                      <a:pt x="482981" y="16510"/>
                      <a:pt x="484632" y="19050"/>
                      <a:pt x="485521" y="22479"/>
                    </a:cubicBezTo>
                    <a:cubicBezTo>
                      <a:pt x="486410" y="25908"/>
                      <a:pt x="486283" y="30226"/>
                      <a:pt x="485394" y="35433"/>
                    </a:cubicBezTo>
                    <a:lnTo>
                      <a:pt x="494919" y="35433"/>
                    </a:lnTo>
                    <a:lnTo>
                      <a:pt x="499745" y="2794"/>
                    </a:lnTo>
                    <a:close/>
                    <a:moveTo>
                      <a:pt x="661670" y="2540"/>
                    </a:moveTo>
                    <a:lnTo>
                      <a:pt x="619633" y="2794"/>
                    </a:lnTo>
                    <a:lnTo>
                      <a:pt x="617728" y="13970"/>
                    </a:lnTo>
                    <a:cubicBezTo>
                      <a:pt x="618744" y="13843"/>
                      <a:pt x="620522" y="13843"/>
                      <a:pt x="622808" y="13716"/>
                    </a:cubicBezTo>
                    <a:cubicBezTo>
                      <a:pt x="625094" y="13589"/>
                      <a:pt x="627126" y="13589"/>
                      <a:pt x="628650" y="13462"/>
                    </a:cubicBezTo>
                    <a:cubicBezTo>
                      <a:pt x="628396" y="14732"/>
                      <a:pt x="627888" y="16510"/>
                      <a:pt x="627380" y="18923"/>
                    </a:cubicBezTo>
                    <a:cubicBezTo>
                      <a:pt x="626872" y="21336"/>
                      <a:pt x="626237" y="23876"/>
                      <a:pt x="625856" y="26416"/>
                    </a:cubicBezTo>
                    <a:lnTo>
                      <a:pt x="615950" y="81788"/>
                    </a:lnTo>
                    <a:cubicBezTo>
                      <a:pt x="615315" y="85598"/>
                      <a:pt x="614426" y="88392"/>
                      <a:pt x="613283" y="90170"/>
                    </a:cubicBezTo>
                    <a:cubicBezTo>
                      <a:pt x="612140" y="91948"/>
                      <a:pt x="610743" y="92964"/>
                      <a:pt x="609219" y="93472"/>
                    </a:cubicBezTo>
                    <a:cubicBezTo>
                      <a:pt x="607695" y="93980"/>
                      <a:pt x="605790" y="94234"/>
                      <a:pt x="603504" y="94361"/>
                    </a:cubicBezTo>
                    <a:lnTo>
                      <a:pt x="601853" y="103886"/>
                    </a:lnTo>
                    <a:lnTo>
                      <a:pt x="643128" y="103886"/>
                    </a:lnTo>
                    <a:cubicBezTo>
                      <a:pt x="653288" y="103886"/>
                      <a:pt x="662178" y="102362"/>
                      <a:pt x="669798" y="99187"/>
                    </a:cubicBezTo>
                    <a:cubicBezTo>
                      <a:pt x="677418" y="96012"/>
                      <a:pt x="684022" y="91948"/>
                      <a:pt x="689356" y="86868"/>
                    </a:cubicBezTo>
                    <a:cubicBezTo>
                      <a:pt x="694690" y="81788"/>
                      <a:pt x="698881" y="76200"/>
                      <a:pt x="702056" y="70231"/>
                    </a:cubicBezTo>
                    <a:cubicBezTo>
                      <a:pt x="705231" y="64262"/>
                      <a:pt x="707263" y="58166"/>
                      <a:pt x="708279" y="52324"/>
                    </a:cubicBezTo>
                    <a:cubicBezTo>
                      <a:pt x="709295" y="46482"/>
                      <a:pt x="709295" y="40386"/>
                      <a:pt x="708152" y="34544"/>
                    </a:cubicBezTo>
                    <a:cubicBezTo>
                      <a:pt x="707009" y="28702"/>
                      <a:pt x="704596" y="23241"/>
                      <a:pt x="700913" y="18415"/>
                    </a:cubicBezTo>
                    <a:cubicBezTo>
                      <a:pt x="697230" y="13589"/>
                      <a:pt x="692277" y="9779"/>
                      <a:pt x="685800" y="6985"/>
                    </a:cubicBezTo>
                    <a:cubicBezTo>
                      <a:pt x="679323" y="4191"/>
                      <a:pt x="671195" y="2540"/>
                      <a:pt x="661670" y="2540"/>
                    </a:cubicBezTo>
                    <a:close/>
                    <a:moveTo>
                      <a:pt x="761111" y="127"/>
                    </a:moveTo>
                    <a:lnTo>
                      <a:pt x="719328" y="77470"/>
                    </a:lnTo>
                    <a:cubicBezTo>
                      <a:pt x="717804" y="80391"/>
                      <a:pt x="716153" y="83058"/>
                      <a:pt x="714629" y="85598"/>
                    </a:cubicBezTo>
                    <a:cubicBezTo>
                      <a:pt x="713105" y="88138"/>
                      <a:pt x="711327" y="90170"/>
                      <a:pt x="709422" y="91694"/>
                    </a:cubicBezTo>
                    <a:cubicBezTo>
                      <a:pt x="707517" y="93218"/>
                      <a:pt x="705231" y="93980"/>
                      <a:pt x="702564" y="93980"/>
                    </a:cubicBezTo>
                    <a:lnTo>
                      <a:pt x="700786" y="103886"/>
                    </a:lnTo>
                    <a:lnTo>
                      <a:pt x="731647" y="103886"/>
                    </a:lnTo>
                    <a:lnTo>
                      <a:pt x="733679" y="92329"/>
                    </a:lnTo>
                    <a:cubicBezTo>
                      <a:pt x="732663" y="92329"/>
                      <a:pt x="731139" y="92329"/>
                      <a:pt x="728980" y="92456"/>
                    </a:cubicBezTo>
                    <a:cubicBezTo>
                      <a:pt x="726821" y="92583"/>
                      <a:pt x="724916" y="92583"/>
                      <a:pt x="723392" y="92837"/>
                    </a:cubicBezTo>
                    <a:cubicBezTo>
                      <a:pt x="724408" y="91186"/>
                      <a:pt x="725678" y="89154"/>
                      <a:pt x="726948" y="86741"/>
                    </a:cubicBezTo>
                    <a:cubicBezTo>
                      <a:pt x="728218" y="84328"/>
                      <a:pt x="729361" y="82423"/>
                      <a:pt x="729996" y="81153"/>
                    </a:cubicBezTo>
                    <a:lnTo>
                      <a:pt x="733552" y="74422"/>
                    </a:lnTo>
                    <a:lnTo>
                      <a:pt x="765048" y="73787"/>
                    </a:lnTo>
                    <a:lnTo>
                      <a:pt x="766572" y="81788"/>
                    </a:lnTo>
                    <a:cubicBezTo>
                      <a:pt x="767080" y="84201"/>
                      <a:pt x="767207" y="86360"/>
                      <a:pt x="766953" y="88265"/>
                    </a:cubicBezTo>
                    <a:cubicBezTo>
                      <a:pt x="766699" y="90170"/>
                      <a:pt x="765937" y="91694"/>
                      <a:pt x="764794" y="92837"/>
                    </a:cubicBezTo>
                    <a:cubicBezTo>
                      <a:pt x="763651" y="93980"/>
                      <a:pt x="761619" y="94488"/>
                      <a:pt x="758952" y="94488"/>
                    </a:cubicBezTo>
                    <a:lnTo>
                      <a:pt x="757301" y="104013"/>
                    </a:lnTo>
                    <a:lnTo>
                      <a:pt x="796163" y="104013"/>
                    </a:lnTo>
                    <a:lnTo>
                      <a:pt x="798068" y="92837"/>
                    </a:lnTo>
                    <a:cubicBezTo>
                      <a:pt x="797052" y="92837"/>
                      <a:pt x="795909" y="92837"/>
                      <a:pt x="794385" y="92964"/>
                    </a:cubicBezTo>
                    <a:cubicBezTo>
                      <a:pt x="792861" y="93091"/>
                      <a:pt x="791337" y="93091"/>
                      <a:pt x="789686" y="93345"/>
                    </a:cubicBezTo>
                    <a:cubicBezTo>
                      <a:pt x="789940" y="91186"/>
                      <a:pt x="789813" y="88519"/>
                      <a:pt x="789305" y="85598"/>
                    </a:cubicBezTo>
                    <a:cubicBezTo>
                      <a:pt x="788797" y="82677"/>
                      <a:pt x="788416" y="80518"/>
                      <a:pt x="788162" y="78994"/>
                    </a:cubicBezTo>
                    <a:lnTo>
                      <a:pt x="771144" y="127"/>
                    </a:lnTo>
                    <a:close/>
                    <a:moveTo>
                      <a:pt x="559181" y="381"/>
                    </a:moveTo>
                    <a:cubicBezTo>
                      <a:pt x="550545" y="381"/>
                      <a:pt x="542925" y="2032"/>
                      <a:pt x="535940" y="5207"/>
                    </a:cubicBezTo>
                    <a:cubicBezTo>
                      <a:pt x="528955" y="8382"/>
                      <a:pt x="522986" y="12573"/>
                      <a:pt x="517906" y="17780"/>
                    </a:cubicBezTo>
                    <a:cubicBezTo>
                      <a:pt x="512826" y="22987"/>
                      <a:pt x="508635" y="28702"/>
                      <a:pt x="505460" y="34925"/>
                    </a:cubicBezTo>
                    <a:cubicBezTo>
                      <a:pt x="502285" y="41148"/>
                      <a:pt x="500126" y="47244"/>
                      <a:pt x="499110" y="53340"/>
                    </a:cubicBezTo>
                    <a:cubicBezTo>
                      <a:pt x="497967" y="59563"/>
                      <a:pt x="497840" y="65913"/>
                      <a:pt x="498602" y="72136"/>
                    </a:cubicBezTo>
                    <a:cubicBezTo>
                      <a:pt x="499364" y="78359"/>
                      <a:pt x="501269" y="84074"/>
                      <a:pt x="504190" y="89281"/>
                    </a:cubicBezTo>
                    <a:cubicBezTo>
                      <a:pt x="507111" y="94488"/>
                      <a:pt x="511683" y="98552"/>
                      <a:pt x="517525" y="101600"/>
                    </a:cubicBezTo>
                    <a:cubicBezTo>
                      <a:pt x="523367" y="104648"/>
                      <a:pt x="530860" y="106172"/>
                      <a:pt x="540004" y="106172"/>
                    </a:cubicBezTo>
                    <a:cubicBezTo>
                      <a:pt x="548513" y="106172"/>
                      <a:pt x="556260" y="104521"/>
                      <a:pt x="563245" y="101346"/>
                    </a:cubicBezTo>
                    <a:cubicBezTo>
                      <a:pt x="570230" y="98171"/>
                      <a:pt x="576199" y="93853"/>
                      <a:pt x="581279" y="88646"/>
                    </a:cubicBezTo>
                    <a:cubicBezTo>
                      <a:pt x="586359" y="83439"/>
                      <a:pt x="590550" y="77724"/>
                      <a:pt x="593725" y="71501"/>
                    </a:cubicBezTo>
                    <a:cubicBezTo>
                      <a:pt x="596900" y="65278"/>
                      <a:pt x="598932" y="59309"/>
                      <a:pt x="600075" y="53340"/>
                    </a:cubicBezTo>
                    <a:cubicBezTo>
                      <a:pt x="601218" y="47371"/>
                      <a:pt x="601218" y="41148"/>
                      <a:pt x="600329" y="35052"/>
                    </a:cubicBezTo>
                    <a:cubicBezTo>
                      <a:pt x="599440" y="28956"/>
                      <a:pt x="597408" y="23241"/>
                      <a:pt x="594360" y="17907"/>
                    </a:cubicBezTo>
                    <a:cubicBezTo>
                      <a:pt x="591312" y="12573"/>
                      <a:pt x="586740" y="8382"/>
                      <a:pt x="581025" y="5207"/>
                    </a:cubicBezTo>
                    <a:cubicBezTo>
                      <a:pt x="575310" y="2032"/>
                      <a:pt x="567944" y="381"/>
                      <a:pt x="559181" y="381"/>
                    </a:cubicBezTo>
                    <a:close/>
                    <a:moveTo>
                      <a:pt x="854837" y="381"/>
                    </a:moveTo>
                    <a:cubicBezTo>
                      <a:pt x="848487" y="381"/>
                      <a:pt x="843026" y="1270"/>
                      <a:pt x="838327" y="2921"/>
                    </a:cubicBezTo>
                    <a:cubicBezTo>
                      <a:pt x="833628" y="4572"/>
                      <a:pt x="829818" y="6858"/>
                      <a:pt x="826770" y="9652"/>
                    </a:cubicBezTo>
                    <a:cubicBezTo>
                      <a:pt x="823722" y="12446"/>
                      <a:pt x="821309" y="15367"/>
                      <a:pt x="819531" y="18669"/>
                    </a:cubicBezTo>
                    <a:cubicBezTo>
                      <a:pt x="817753" y="21971"/>
                      <a:pt x="816737" y="25019"/>
                      <a:pt x="816102" y="27940"/>
                    </a:cubicBezTo>
                    <a:cubicBezTo>
                      <a:pt x="815213" y="32639"/>
                      <a:pt x="815340" y="36830"/>
                      <a:pt x="816356" y="40386"/>
                    </a:cubicBezTo>
                    <a:cubicBezTo>
                      <a:pt x="817372" y="43942"/>
                      <a:pt x="819150" y="47244"/>
                      <a:pt x="821563" y="50038"/>
                    </a:cubicBezTo>
                    <a:cubicBezTo>
                      <a:pt x="823976" y="52832"/>
                      <a:pt x="827151" y="55372"/>
                      <a:pt x="830707" y="57531"/>
                    </a:cubicBezTo>
                    <a:cubicBezTo>
                      <a:pt x="834263" y="59690"/>
                      <a:pt x="838327" y="61722"/>
                      <a:pt x="842518" y="63627"/>
                    </a:cubicBezTo>
                    <a:cubicBezTo>
                      <a:pt x="845947" y="65024"/>
                      <a:pt x="849249" y="66548"/>
                      <a:pt x="852551" y="68072"/>
                    </a:cubicBezTo>
                    <a:cubicBezTo>
                      <a:pt x="855853" y="69596"/>
                      <a:pt x="858393" y="71501"/>
                      <a:pt x="860425" y="73660"/>
                    </a:cubicBezTo>
                    <a:cubicBezTo>
                      <a:pt x="862457" y="75819"/>
                      <a:pt x="863092" y="78613"/>
                      <a:pt x="862457" y="82042"/>
                    </a:cubicBezTo>
                    <a:cubicBezTo>
                      <a:pt x="862076" y="84455"/>
                      <a:pt x="860933" y="86741"/>
                      <a:pt x="859155" y="88773"/>
                    </a:cubicBezTo>
                    <a:cubicBezTo>
                      <a:pt x="857377" y="90805"/>
                      <a:pt x="854964" y="92456"/>
                      <a:pt x="852170" y="93726"/>
                    </a:cubicBezTo>
                    <a:cubicBezTo>
                      <a:pt x="849376" y="94996"/>
                      <a:pt x="846201" y="95631"/>
                      <a:pt x="842772" y="95631"/>
                    </a:cubicBezTo>
                    <a:cubicBezTo>
                      <a:pt x="836041" y="95631"/>
                      <a:pt x="830580" y="93599"/>
                      <a:pt x="826389" y="89535"/>
                    </a:cubicBezTo>
                    <a:cubicBezTo>
                      <a:pt x="822198" y="85471"/>
                      <a:pt x="820166" y="79375"/>
                      <a:pt x="820293" y="71247"/>
                    </a:cubicBezTo>
                    <a:lnTo>
                      <a:pt x="810768" y="71247"/>
                    </a:lnTo>
                    <a:lnTo>
                      <a:pt x="804799" y="105029"/>
                    </a:lnTo>
                    <a:lnTo>
                      <a:pt x="815975" y="105029"/>
                    </a:lnTo>
                    <a:lnTo>
                      <a:pt x="816610" y="98933"/>
                    </a:lnTo>
                    <a:cubicBezTo>
                      <a:pt x="820166" y="101219"/>
                      <a:pt x="824103" y="102997"/>
                      <a:pt x="828294" y="104140"/>
                    </a:cubicBezTo>
                    <a:cubicBezTo>
                      <a:pt x="832485" y="105283"/>
                      <a:pt x="836676" y="105918"/>
                      <a:pt x="840486" y="105918"/>
                    </a:cubicBezTo>
                    <a:cubicBezTo>
                      <a:pt x="847852" y="105918"/>
                      <a:pt x="854583" y="104648"/>
                      <a:pt x="860552" y="102235"/>
                    </a:cubicBezTo>
                    <a:cubicBezTo>
                      <a:pt x="866521" y="99822"/>
                      <a:pt x="871474" y="96393"/>
                      <a:pt x="875284" y="91948"/>
                    </a:cubicBezTo>
                    <a:cubicBezTo>
                      <a:pt x="879094" y="87503"/>
                      <a:pt x="881634" y="82423"/>
                      <a:pt x="882523" y="76835"/>
                    </a:cubicBezTo>
                    <a:cubicBezTo>
                      <a:pt x="883412" y="72136"/>
                      <a:pt x="883031" y="67945"/>
                      <a:pt x="881634" y="64516"/>
                    </a:cubicBezTo>
                    <a:cubicBezTo>
                      <a:pt x="880237" y="61087"/>
                      <a:pt x="878078" y="57912"/>
                      <a:pt x="875284" y="55245"/>
                    </a:cubicBezTo>
                    <a:cubicBezTo>
                      <a:pt x="872490" y="52578"/>
                      <a:pt x="869315" y="50292"/>
                      <a:pt x="865759" y="48387"/>
                    </a:cubicBezTo>
                    <a:cubicBezTo>
                      <a:pt x="862203" y="46482"/>
                      <a:pt x="858774" y="44831"/>
                      <a:pt x="855345" y="43307"/>
                    </a:cubicBezTo>
                    <a:cubicBezTo>
                      <a:pt x="850392" y="41148"/>
                      <a:pt x="846455" y="38989"/>
                      <a:pt x="843280" y="37084"/>
                    </a:cubicBezTo>
                    <a:cubicBezTo>
                      <a:pt x="840105" y="35179"/>
                      <a:pt x="837946" y="33147"/>
                      <a:pt x="836676" y="30861"/>
                    </a:cubicBezTo>
                    <a:cubicBezTo>
                      <a:pt x="835406" y="28575"/>
                      <a:pt x="835025" y="26035"/>
                      <a:pt x="835533" y="23114"/>
                    </a:cubicBezTo>
                    <a:cubicBezTo>
                      <a:pt x="836168" y="19431"/>
                      <a:pt x="838327" y="16510"/>
                      <a:pt x="841756" y="14097"/>
                    </a:cubicBezTo>
                    <a:cubicBezTo>
                      <a:pt x="845185" y="11684"/>
                      <a:pt x="849122" y="10668"/>
                      <a:pt x="853313" y="10668"/>
                    </a:cubicBezTo>
                    <a:cubicBezTo>
                      <a:pt x="853567" y="10668"/>
                      <a:pt x="853821" y="10668"/>
                      <a:pt x="853948" y="10668"/>
                    </a:cubicBezTo>
                    <a:cubicBezTo>
                      <a:pt x="858139" y="10668"/>
                      <a:pt x="861822" y="11557"/>
                      <a:pt x="864743" y="13208"/>
                    </a:cubicBezTo>
                    <a:cubicBezTo>
                      <a:pt x="867791" y="14986"/>
                      <a:pt x="870204" y="17780"/>
                      <a:pt x="871728" y="21336"/>
                    </a:cubicBezTo>
                    <a:cubicBezTo>
                      <a:pt x="873252" y="24892"/>
                      <a:pt x="874014" y="29464"/>
                      <a:pt x="874014" y="34798"/>
                    </a:cubicBezTo>
                    <a:lnTo>
                      <a:pt x="883539" y="34798"/>
                    </a:lnTo>
                    <a:lnTo>
                      <a:pt x="889889" y="1397"/>
                    </a:lnTo>
                    <a:lnTo>
                      <a:pt x="878586" y="1397"/>
                    </a:lnTo>
                    <a:lnTo>
                      <a:pt x="878078" y="7366"/>
                    </a:lnTo>
                    <a:cubicBezTo>
                      <a:pt x="875157" y="5080"/>
                      <a:pt x="871601" y="3302"/>
                      <a:pt x="867283" y="2159"/>
                    </a:cubicBezTo>
                    <a:cubicBezTo>
                      <a:pt x="862965" y="1016"/>
                      <a:pt x="858774" y="381"/>
                      <a:pt x="854964" y="381"/>
                    </a:cubicBezTo>
                    <a:close/>
                  </a:path>
                </a:pathLst>
              </a:custGeom>
              <a:solidFill>
                <a:srgbClr val="ECE7EB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8502" y="704945"/>
              <a:ext cx="3248721" cy="784431"/>
              <a:chOff x="0" y="0"/>
              <a:chExt cx="873531" cy="21092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73252" cy="211074"/>
              </a:xfrm>
              <a:custGeom>
                <a:avLst/>
                <a:gdLst/>
                <a:ahLst/>
                <a:cxnLst/>
                <a:rect l="l" t="t" r="r" b="b"/>
                <a:pathLst>
                  <a:path w="873252" h="211074">
                    <a:moveTo>
                      <a:pt x="689356" y="0"/>
                    </a:moveTo>
                    <a:lnTo>
                      <a:pt x="678561" y="5334"/>
                    </a:lnTo>
                    <a:lnTo>
                      <a:pt x="674243" y="16002"/>
                    </a:lnTo>
                    <a:lnTo>
                      <a:pt x="675386" y="15748"/>
                    </a:lnTo>
                    <a:lnTo>
                      <a:pt x="679323" y="10922"/>
                    </a:lnTo>
                    <a:lnTo>
                      <a:pt x="686181" y="8001"/>
                    </a:lnTo>
                    <a:lnTo>
                      <a:pt x="693293" y="10160"/>
                    </a:lnTo>
                    <a:lnTo>
                      <a:pt x="699643" y="14097"/>
                    </a:lnTo>
                    <a:lnTo>
                      <a:pt x="708406" y="16002"/>
                    </a:lnTo>
                    <a:lnTo>
                      <a:pt x="714502" y="14097"/>
                    </a:lnTo>
                    <a:lnTo>
                      <a:pt x="720598" y="9271"/>
                    </a:lnTo>
                    <a:lnTo>
                      <a:pt x="723265" y="2921"/>
                    </a:lnTo>
                    <a:lnTo>
                      <a:pt x="722503" y="508"/>
                    </a:lnTo>
                    <a:lnTo>
                      <a:pt x="721233" y="254"/>
                    </a:lnTo>
                    <a:lnTo>
                      <a:pt x="717804" y="5080"/>
                    </a:lnTo>
                    <a:lnTo>
                      <a:pt x="713359" y="6350"/>
                    </a:lnTo>
                    <a:lnTo>
                      <a:pt x="701929" y="3175"/>
                    </a:lnTo>
                    <a:lnTo>
                      <a:pt x="689356" y="0"/>
                    </a:lnTo>
                    <a:close/>
                    <a:moveTo>
                      <a:pt x="383413" y="38354"/>
                    </a:moveTo>
                    <a:lnTo>
                      <a:pt x="387604" y="42037"/>
                    </a:lnTo>
                    <a:cubicBezTo>
                      <a:pt x="387604" y="43688"/>
                      <a:pt x="386969" y="45339"/>
                      <a:pt x="385699" y="47371"/>
                    </a:cubicBezTo>
                    <a:lnTo>
                      <a:pt x="371475" y="64262"/>
                    </a:lnTo>
                    <a:cubicBezTo>
                      <a:pt x="365887" y="69342"/>
                      <a:pt x="359918" y="73787"/>
                      <a:pt x="353695" y="77470"/>
                    </a:cubicBezTo>
                    <a:lnTo>
                      <a:pt x="337820" y="85979"/>
                    </a:lnTo>
                    <a:lnTo>
                      <a:pt x="353441" y="59817"/>
                    </a:lnTo>
                    <a:cubicBezTo>
                      <a:pt x="359791" y="51689"/>
                      <a:pt x="367411" y="45212"/>
                      <a:pt x="376174" y="40513"/>
                    </a:cubicBezTo>
                    <a:lnTo>
                      <a:pt x="383286" y="38354"/>
                    </a:lnTo>
                    <a:close/>
                    <a:moveTo>
                      <a:pt x="781558" y="38354"/>
                    </a:moveTo>
                    <a:lnTo>
                      <a:pt x="785749" y="42037"/>
                    </a:lnTo>
                    <a:cubicBezTo>
                      <a:pt x="785749" y="43688"/>
                      <a:pt x="785114" y="45339"/>
                      <a:pt x="783844" y="47371"/>
                    </a:cubicBezTo>
                    <a:lnTo>
                      <a:pt x="769747" y="64262"/>
                    </a:lnTo>
                    <a:cubicBezTo>
                      <a:pt x="764159" y="69342"/>
                      <a:pt x="758190" y="73787"/>
                      <a:pt x="751967" y="77470"/>
                    </a:cubicBezTo>
                    <a:lnTo>
                      <a:pt x="736092" y="85979"/>
                    </a:lnTo>
                    <a:lnTo>
                      <a:pt x="751840" y="59817"/>
                    </a:lnTo>
                    <a:cubicBezTo>
                      <a:pt x="758190" y="51689"/>
                      <a:pt x="765810" y="45212"/>
                      <a:pt x="774573" y="40513"/>
                    </a:cubicBezTo>
                    <a:lnTo>
                      <a:pt x="781685" y="38354"/>
                    </a:lnTo>
                    <a:close/>
                    <a:moveTo>
                      <a:pt x="696722" y="38354"/>
                    </a:moveTo>
                    <a:lnTo>
                      <a:pt x="706247" y="51054"/>
                    </a:lnTo>
                    <a:cubicBezTo>
                      <a:pt x="706247" y="54991"/>
                      <a:pt x="705485" y="59563"/>
                      <a:pt x="704088" y="64770"/>
                    </a:cubicBezTo>
                    <a:lnTo>
                      <a:pt x="697484" y="80899"/>
                    </a:lnTo>
                    <a:cubicBezTo>
                      <a:pt x="696214" y="83566"/>
                      <a:pt x="694309" y="86741"/>
                      <a:pt x="691642" y="90678"/>
                    </a:cubicBezTo>
                    <a:lnTo>
                      <a:pt x="682879" y="101854"/>
                    </a:lnTo>
                    <a:cubicBezTo>
                      <a:pt x="679577" y="105537"/>
                      <a:pt x="676021" y="108712"/>
                      <a:pt x="672338" y="111379"/>
                    </a:cubicBezTo>
                    <a:lnTo>
                      <a:pt x="661162" y="115062"/>
                    </a:lnTo>
                    <a:lnTo>
                      <a:pt x="659257" y="114808"/>
                    </a:lnTo>
                    <a:lnTo>
                      <a:pt x="657733" y="114554"/>
                    </a:lnTo>
                    <a:lnTo>
                      <a:pt x="651637" y="103378"/>
                    </a:lnTo>
                    <a:cubicBezTo>
                      <a:pt x="651637" y="95377"/>
                      <a:pt x="654812" y="85090"/>
                      <a:pt x="661162" y="72390"/>
                    </a:cubicBezTo>
                    <a:lnTo>
                      <a:pt x="671703" y="55118"/>
                    </a:lnTo>
                    <a:cubicBezTo>
                      <a:pt x="675767" y="50038"/>
                      <a:pt x="679958" y="45847"/>
                      <a:pt x="684403" y="42672"/>
                    </a:cubicBezTo>
                    <a:lnTo>
                      <a:pt x="696595" y="38227"/>
                    </a:lnTo>
                    <a:close/>
                    <a:moveTo>
                      <a:pt x="161163" y="15367"/>
                    </a:moveTo>
                    <a:lnTo>
                      <a:pt x="151130" y="17526"/>
                    </a:lnTo>
                    <a:lnTo>
                      <a:pt x="142113" y="24384"/>
                    </a:lnTo>
                    <a:lnTo>
                      <a:pt x="138430" y="36830"/>
                    </a:lnTo>
                    <a:cubicBezTo>
                      <a:pt x="136779" y="38989"/>
                      <a:pt x="134239" y="42164"/>
                      <a:pt x="130683" y="46355"/>
                    </a:cubicBezTo>
                    <a:lnTo>
                      <a:pt x="118999" y="60325"/>
                    </a:lnTo>
                    <a:cubicBezTo>
                      <a:pt x="114808" y="65659"/>
                      <a:pt x="110490" y="70866"/>
                      <a:pt x="106299" y="76200"/>
                    </a:cubicBezTo>
                    <a:lnTo>
                      <a:pt x="95758" y="88900"/>
                    </a:lnTo>
                    <a:cubicBezTo>
                      <a:pt x="92456" y="92837"/>
                      <a:pt x="88646" y="96520"/>
                      <a:pt x="84582" y="100330"/>
                    </a:cubicBezTo>
                    <a:lnTo>
                      <a:pt x="72898" y="108839"/>
                    </a:lnTo>
                    <a:lnTo>
                      <a:pt x="67310" y="110998"/>
                    </a:lnTo>
                    <a:lnTo>
                      <a:pt x="64643" y="107569"/>
                    </a:lnTo>
                    <a:lnTo>
                      <a:pt x="65659" y="102235"/>
                    </a:lnTo>
                    <a:lnTo>
                      <a:pt x="68326" y="95377"/>
                    </a:lnTo>
                    <a:cubicBezTo>
                      <a:pt x="70231" y="90932"/>
                      <a:pt x="72517" y="86360"/>
                      <a:pt x="75184" y="81661"/>
                    </a:cubicBezTo>
                    <a:lnTo>
                      <a:pt x="81788" y="69215"/>
                    </a:lnTo>
                    <a:lnTo>
                      <a:pt x="84709" y="63881"/>
                    </a:lnTo>
                    <a:lnTo>
                      <a:pt x="83947" y="60198"/>
                    </a:lnTo>
                    <a:lnTo>
                      <a:pt x="78613" y="59182"/>
                    </a:lnTo>
                    <a:lnTo>
                      <a:pt x="73279" y="59944"/>
                    </a:lnTo>
                    <a:lnTo>
                      <a:pt x="69850" y="62103"/>
                    </a:lnTo>
                    <a:lnTo>
                      <a:pt x="67437" y="65278"/>
                    </a:lnTo>
                    <a:lnTo>
                      <a:pt x="65024" y="69215"/>
                    </a:lnTo>
                    <a:cubicBezTo>
                      <a:pt x="62738" y="71882"/>
                      <a:pt x="59690" y="75565"/>
                      <a:pt x="55753" y="80391"/>
                    </a:cubicBezTo>
                    <a:lnTo>
                      <a:pt x="43053" y="94361"/>
                    </a:lnTo>
                    <a:cubicBezTo>
                      <a:pt x="38608" y="99187"/>
                      <a:pt x="34290" y="103251"/>
                      <a:pt x="30099" y="106553"/>
                    </a:cubicBezTo>
                    <a:lnTo>
                      <a:pt x="17145" y="113030"/>
                    </a:lnTo>
                    <a:lnTo>
                      <a:pt x="13208" y="108204"/>
                    </a:lnTo>
                    <a:lnTo>
                      <a:pt x="13970" y="102870"/>
                    </a:lnTo>
                    <a:cubicBezTo>
                      <a:pt x="14351" y="100965"/>
                      <a:pt x="15113" y="98679"/>
                      <a:pt x="16383" y="96012"/>
                    </a:cubicBezTo>
                    <a:lnTo>
                      <a:pt x="27559" y="75946"/>
                    </a:lnTo>
                    <a:cubicBezTo>
                      <a:pt x="32512" y="68707"/>
                      <a:pt x="37973" y="61849"/>
                      <a:pt x="43942" y="55499"/>
                    </a:cubicBezTo>
                    <a:lnTo>
                      <a:pt x="60579" y="41021"/>
                    </a:lnTo>
                    <a:cubicBezTo>
                      <a:pt x="66167" y="36957"/>
                      <a:pt x="71247" y="34925"/>
                      <a:pt x="75692" y="34925"/>
                    </a:cubicBezTo>
                    <a:lnTo>
                      <a:pt x="86868" y="43942"/>
                    </a:lnTo>
                    <a:lnTo>
                      <a:pt x="90297" y="47117"/>
                    </a:lnTo>
                    <a:lnTo>
                      <a:pt x="93726" y="43180"/>
                    </a:lnTo>
                    <a:lnTo>
                      <a:pt x="92710" y="40005"/>
                    </a:lnTo>
                    <a:lnTo>
                      <a:pt x="89535" y="36576"/>
                    </a:lnTo>
                    <a:lnTo>
                      <a:pt x="79756" y="30734"/>
                    </a:lnTo>
                    <a:lnTo>
                      <a:pt x="69469" y="29210"/>
                    </a:lnTo>
                    <a:cubicBezTo>
                      <a:pt x="62738" y="29210"/>
                      <a:pt x="55753" y="31369"/>
                      <a:pt x="48260" y="35814"/>
                    </a:cubicBezTo>
                    <a:lnTo>
                      <a:pt x="27559" y="52451"/>
                    </a:lnTo>
                    <a:cubicBezTo>
                      <a:pt x="21082" y="59309"/>
                      <a:pt x="15367" y="66548"/>
                      <a:pt x="10668" y="74168"/>
                    </a:cubicBezTo>
                    <a:lnTo>
                      <a:pt x="3683" y="88138"/>
                    </a:lnTo>
                    <a:cubicBezTo>
                      <a:pt x="1270" y="94107"/>
                      <a:pt x="0" y="99822"/>
                      <a:pt x="0" y="105029"/>
                    </a:cubicBezTo>
                    <a:lnTo>
                      <a:pt x="3429" y="115316"/>
                    </a:lnTo>
                    <a:cubicBezTo>
                      <a:pt x="5715" y="118110"/>
                      <a:pt x="9779" y="119507"/>
                      <a:pt x="15621" y="119507"/>
                    </a:cubicBezTo>
                    <a:lnTo>
                      <a:pt x="31750" y="114046"/>
                    </a:lnTo>
                    <a:cubicBezTo>
                      <a:pt x="36830" y="110363"/>
                      <a:pt x="41783" y="105664"/>
                      <a:pt x="46355" y="100076"/>
                    </a:cubicBezTo>
                    <a:lnTo>
                      <a:pt x="58293" y="83439"/>
                    </a:lnTo>
                    <a:lnTo>
                      <a:pt x="55880" y="89535"/>
                    </a:lnTo>
                    <a:lnTo>
                      <a:pt x="54356" y="95377"/>
                    </a:lnTo>
                    <a:lnTo>
                      <a:pt x="52451" y="106807"/>
                    </a:lnTo>
                    <a:lnTo>
                      <a:pt x="55372" y="116586"/>
                    </a:lnTo>
                    <a:lnTo>
                      <a:pt x="62484" y="119507"/>
                    </a:lnTo>
                    <a:cubicBezTo>
                      <a:pt x="68834" y="119507"/>
                      <a:pt x="75819" y="115951"/>
                      <a:pt x="83439" y="108966"/>
                    </a:cubicBezTo>
                    <a:lnTo>
                      <a:pt x="89789" y="102616"/>
                    </a:lnTo>
                    <a:lnTo>
                      <a:pt x="95377" y="96266"/>
                    </a:lnTo>
                    <a:lnTo>
                      <a:pt x="96139" y="95504"/>
                    </a:lnTo>
                    <a:lnTo>
                      <a:pt x="101600" y="88646"/>
                    </a:lnTo>
                    <a:lnTo>
                      <a:pt x="107442" y="81788"/>
                    </a:lnTo>
                    <a:lnTo>
                      <a:pt x="108204" y="80772"/>
                    </a:lnTo>
                    <a:lnTo>
                      <a:pt x="116967" y="70104"/>
                    </a:lnTo>
                    <a:cubicBezTo>
                      <a:pt x="124206" y="61341"/>
                      <a:pt x="131953" y="51816"/>
                      <a:pt x="140208" y="41783"/>
                    </a:cubicBezTo>
                    <a:lnTo>
                      <a:pt x="139700" y="55626"/>
                    </a:lnTo>
                    <a:cubicBezTo>
                      <a:pt x="139573" y="61468"/>
                      <a:pt x="139065" y="67945"/>
                      <a:pt x="138430" y="74930"/>
                    </a:cubicBezTo>
                    <a:lnTo>
                      <a:pt x="135509" y="94996"/>
                    </a:lnTo>
                    <a:cubicBezTo>
                      <a:pt x="134239" y="101346"/>
                      <a:pt x="132461" y="106553"/>
                      <a:pt x="130175" y="110617"/>
                    </a:cubicBezTo>
                    <a:lnTo>
                      <a:pt x="121412" y="116713"/>
                    </a:lnTo>
                    <a:lnTo>
                      <a:pt x="112903" y="112776"/>
                    </a:lnTo>
                    <a:lnTo>
                      <a:pt x="107823" y="103759"/>
                    </a:lnTo>
                    <a:lnTo>
                      <a:pt x="104140" y="97917"/>
                    </a:lnTo>
                    <a:lnTo>
                      <a:pt x="100965" y="95758"/>
                    </a:lnTo>
                    <a:lnTo>
                      <a:pt x="98044" y="99949"/>
                    </a:lnTo>
                    <a:lnTo>
                      <a:pt x="99949" y="106807"/>
                    </a:lnTo>
                    <a:cubicBezTo>
                      <a:pt x="102235" y="110871"/>
                      <a:pt x="105029" y="114046"/>
                      <a:pt x="108204" y="116332"/>
                    </a:cubicBezTo>
                    <a:lnTo>
                      <a:pt x="129413" y="124587"/>
                    </a:lnTo>
                    <a:lnTo>
                      <a:pt x="143129" y="120904"/>
                    </a:lnTo>
                    <a:lnTo>
                      <a:pt x="152146" y="114808"/>
                    </a:lnTo>
                    <a:lnTo>
                      <a:pt x="159512" y="108712"/>
                    </a:lnTo>
                    <a:cubicBezTo>
                      <a:pt x="164084" y="105029"/>
                      <a:pt x="168275" y="100711"/>
                      <a:pt x="172212" y="95758"/>
                    </a:cubicBezTo>
                    <a:lnTo>
                      <a:pt x="183388" y="81788"/>
                    </a:lnTo>
                    <a:lnTo>
                      <a:pt x="184658" y="79121"/>
                    </a:lnTo>
                    <a:lnTo>
                      <a:pt x="183134" y="76962"/>
                    </a:lnTo>
                    <a:lnTo>
                      <a:pt x="181864" y="77724"/>
                    </a:lnTo>
                    <a:lnTo>
                      <a:pt x="177038" y="83566"/>
                    </a:lnTo>
                    <a:lnTo>
                      <a:pt x="171958" y="89154"/>
                    </a:lnTo>
                    <a:cubicBezTo>
                      <a:pt x="169291" y="91948"/>
                      <a:pt x="165608" y="95504"/>
                      <a:pt x="160782" y="99695"/>
                    </a:cubicBezTo>
                    <a:lnTo>
                      <a:pt x="146177" y="111125"/>
                    </a:lnTo>
                    <a:lnTo>
                      <a:pt x="148082" y="106934"/>
                    </a:lnTo>
                    <a:lnTo>
                      <a:pt x="149352" y="102997"/>
                    </a:lnTo>
                    <a:cubicBezTo>
                      <a:pt x="150876" y="96774"/>
                      <a:pt x="152019" y="89281"/>
                      <a:pt x="152781" y="80264"/>
                    </a:cubicBezTo>
                    <a:lnTo>
                      <a:pt x="153797" y="54610"/>
                    </a:lnTo>
                    <a:cubicBezTo>
                      <a:pt x="153797" y="49149"/>
                      <a:pt x="154051" y="43942"/>
                      <a:pt x="154559" y="38989"/>
                    </a:cubicBezTo>
                    <a:lnTo>
                      <a:pt x="157734" y="26543"/>
                    </a:lnTo>
                    <a:lnTo>
                      <a:pt x="166751" y="19939"/>
                    </a:lnTo>
                    <a:lnTo>
                      <a:pt x="169418" y="18415"/>
                    </a:lnTo>
                    <a:lnTo>
                      <a:pt x="167513" y="16510"/>
                    </a:lnTo>
                    <a:lnTo>
                      <a:pt x="160909" y="15494"/>
                    </a:lnTo>
                    <a:close/>
                    <a:moveTo>
                      <a:pt x="849757" y="15494"/>
                    </a:moveTo>
                    <a:lnTo>
                      <a:pt x="839724" y="17653"/>
                    </a:lnTo>
                    <a:lnTo>
                      <a:pt x="830707" y="24511"/>
                    </a:lnTo>
                    <a:lnTo>
                      <a:pt x="827024" y="36957"/>
                    </a:lnTo>
                    <a:cubicBezTo>
                      <a:pt x="825500" y="39116"/>
                      <a:pt x="822833" y="42291"/>
                      <a:pt x="819404" y="46482"/>
                    </a:cubicBezTo>
                    <a:lnTo>
                      <a:pt x="807720" y="60452"/>
                    </a:lnTo>
                    <a:cubicBezTo>
                      <a:pt x="803529" y="65786"/>
                      <a:pt x="799211" y="70993"/>
                      <a:pt x="795020" y="76327"/>
                    </a:cubicBezTo>
                    <a:lnTo>
                      <a:pt x="783590" y="90297"/>
                    </a:lnTo>
                    <a:lnTo>
                      <a:pt x="782955" y="91440"/>
                    </a:lnTo>
                    <a:lnTo>
                      <a:pt x="778891" y="95504"/>
                    </a:lnTo>
                    <a:lnTo>
                      <a:pt x="773303" y="100838"/>
                    </a:lnTo>
                    <a:lnTo>
                      <a:pt x="764540" y="107188"/>
                    </a:lnTo>
                    <a:cubicBezTo>
                      <a:pt x="760603" y="109855"/>
                      <a:pt x="756539" y="112268"/>
                      <a:pt x="752094" y="114300"/>
                    </a:cubicBezTo>
                    <a:lnTo>
                      <a:pt x="739648" y="117221"/>
                    </a:lnTo>
                    <a:lnTo>
                      <a:pt x="733298" y="114808"/>
                    </a:lnTo>
                    <a:lnTo>
                      <a:pt x="730885" y="107442"/>
                    </a:lnTo>
                    <a:lnTo>
                      <a:pt x="731139" y="104775"/>
                    </a:lnTo>
                    <a:lnTo>
                      <a:pt x="731393" y="102362"/>
                    </a:lnTo>
                    <a:lnTo>
                      <a:pt x="732790" y="96012"/>
                    </a:lnTo>
                    <a:cubicBezTo>
                      <a:pt x="733298" y="93853"/>
                      <a:pt x="733933" y="91694"/>
                      <a:pt x="734568" y="89408"/>
                    </a:cubicBezTo>
                    <a:lnTo>
                      <a:pt x="763905" y="77978"/>
                    </a:lnTo>
                    <a:cubicBezTo>
                      <a:pt x="772414" y="73025"/>
                      <a:pt x="780161" y="66040"/>
                      <a:pt x="787146" y="57023"/>
                    </a:cubicBezTo>
                    <a:lnTo>
                      <a:pt x="791337" y="49911"/>
                    </a:lnTo>
                    <a:lnTo>
                      <a:pt x="792607" y="43815"/>
                    </a:lnTo>
                    <a:lnTo>
                      <a:pt x="787273" y="33274"/>
                    </a:lnTo>
                    <a:cubicBezTo>
                      <a:pt x="783971" y="30607"/>
                      <a:pt x="779907" y="29337"/>
                      <a:pt x="775081" y="29337"/>
                    </a:cubicBezTo>
                    <a:lnTo>
                      <a:pt x="758190" y="35179"/>
                    </a:lnTo>
                    <a:cubicBezTo>
                      <a:pt x="752221" y="38862"/>
                      <a:pt x="746252" y="43815"/>
                      <a:pt x="740410" y="50038"/>
                    </a:cubicBezTo>
                    <a:lnTo>
                      <a:pt x="725805" y="70358"/>
                    </a:lnTo>
                    <a:cubicBezTo>
                      <a:pt x="723900" y="73660"/>
                      <a:pt x="721868" y="78359"/>
                      <a:pt x="719709" y="84074"/>
                    </a:cubicBezTo>
                    <a:lnTo>
                      <a:pt x="716788" y="100711"/>
                    </a:lnTo>
                    <a:cubicBezTo>
                      <a:pt x="716788" y="107569"/>
                      <a:pt x="718693" y="113030"/>
                      <a:pt x="722630" y="116840"/>
                    </a:cubicBezTo>
                    <a:lnTo>
                      <a:pt x="738251" y="122428"/>
                    </a:lnTo>
                    <a:cubicBezTo>
                      <a:pt x="746506" y="122428"/>
                      <a:pt x="754126" y="120396"/>
                      <a:pt x="760984" y="116332"/>
                    </a:cubicBezTo>
                    <a:lnTo>
                      <a:pt x="776859" y="104140"/>
                    </a:lnTo>
                    <a:cubicBezTo>
                      <a:pt x="780161" y="100584"/>
                      <a:pt x="783463" y="96901"/>
                      <a:pt x="786638" y="92964"/>
                    </a:cubicBezTo>
                    <a:lnTo>
                      <a:pt x="796163" y="81534"/>
                    </a:lnTo>
                    <a:lnTo>
                      <a:pt x="797179" y="79883"/>
                    </a:lnTo>
                    <a:lnTo>
                      <a:pt x="805434" y="69850"/>
                    </a:lnTo>
                    <a:cubicBezTo>
                      <a:pt x="812673" y="61087"/>
                      <a:pt x="820420" y="51562"/>
                      <a:pt x="828675" y="41529"/>
                    </a:cubicBezTo>
                    <a:lnTo>
                      <a:pt x="828167" y="55245"/>
                    </a:lnTo>
                    <a:cubicBezTo>
                      <a:pt x="828040" y="61087"/>
                      <a:pt x="827532" y="67564"/>
                      <a:pt x="826897" y="74549"/>
                    </a:cubicBezTo>
                    <a:lnTo>
                      <a:pt x="823976" y="94615"/>
                    </a:lnTo>
                    <a:cubicBezTo>
                      <a:pt x="822706" y="100965"/>
                      <a:pt x="820928" y="106172"/>
                      <a:pt x="818642" y="110236"/>
                    </a:cubicBezTo>
                    <a:lnTo>
                      <a:pt x="809879" y="116332"/>
                    </a:lnTo>
                    <a:lnTo>
                      <a:pt x="801370" y="112395"/>
                    </a:lnTo>
                    <a:lnTo>
                      <a:pt x="796290" y="103378"/>
                    </a:lnTo>
                    <a:lnTo>
                      <a:pt x="792607" y="97536"/>
                    </a:lnTo>
                    <a:lnTo>
                      <a:pt x="789432" y="95377"/>
                    </a:lnTo>
                    <a:lnTo>
                      <a:pt x="786511" y="99568"/>
                    </a:lnTo>
                    <a:lnTo>
                      <a:pt x="788416" y="106426"/>
                    </a:lnTo>
                    <a:cubicBezTo>
                      <a:pt x="790702" y="110490"/>
                      <a:pt x="793496" y="113665"/>
                      <a:pt x="796671" y="115951"/>
                    </a:cubicBezTo>
                    <a:lnTo>
                      <a:pt x="817880" y="124206"/>
                    </a:lnTo>
                    <a:lnTo>
                      <a:pt x="831596" y="120523"/>
                    </a:lnTo>
                    <a:lnTo>
                      <a:pt x="840613" y="114427"/>
                    </a:lnTo>
                    <a:lnTo>
                      <a:pt x="847979" y="108331"/>
                    </a:lnTo>
                    <a:cubicBezTo>
                      <a:pt x="852551" y="104648"/>
                      <a:pt x="856742" y="100330"/>
                      <a:pt x="860679" y="95377"/>
                    </a:cubicBezTo>
                    <a:lnTo>
                      <a:pt x="871855" y="81407"/>
                    </a:lnTo>
                    <a:lnTo>
                      <a:pt x="873252" y="78740"/>
                    </a:lnTo>
                    <a:lnTo>
                      <a:pt x="871728" y="76581"/>
                    </a:lnTo>
                    <a:lnTo>
                      <a:pt x="870331" y="77343"/>
                    </a:lnTo>
                    <a:lnTo>
                      <a:pt x="865505" y="83185"/>
                    </a:lnTo>
                    <a:lnTo>
                      <a:pt x="860425" y="88773"/>
                    </a:lnTo>
                    <a:cubicBezTo>
                      <a:pt x="857758" y="91567"/>
                      <a:pt x="854075" y="95123"/>
                      <a:pt x="849249" y="99314"/>
                    </a:cubicBezTo>
                    <a:lnTo>
                      <a:pt x="834644" y="110744"/>
                    </a:lnTo>
                    <a:lnTo>
                      <a:pt x="836549" y="106553"/>
                    </a:lnTo>
                    <a:lnTo>
                      <a:pt x="837819" y="102616"/>
                    </a:lnTo>
                    <a:cubicBezTo>
                      <a:pt x="839470" y="96393"/>
                      <a:pt x="840613" y="88900"/>
                      <a:pt x="841248" y="79883"/>
                    </a:cubicBezTo>
                    <a:lnTo>
                      <a:pt x="842264" y="54229"/>
                    </a:lnTo>
                    <a:cubicBezTo>
                      <a:pt x="842264" y="48768"/>
                      <a:pt x="842518" y="43561"/>
                      <a:pt x="843026" y="38608"/>
                    </a:cubicBezTo>
                    <a:lnTo>
                      <a:pt x="846201" y="26162"/>
                    </a:lnTo>
                    <a:lnTo>
                      <a:pt x="855218" y="19558"/>
                    </a:lnTo>
                    <a:lnTo>
                      <a:pt x="857885" y="18034"/>
                    </a:lnTo>
                    <a:lnTo>
                      <a:pt x="855980" y="16129"/>
                    </a:lnTo>
                    <a:lnTo>
                      <a:pt x="849376" y="15113"/>
                    </a:lnTo>
                    <a:close/>
                    <a:moveTo>
                      <a:pt x="269621" y="126746"/>
                    </a:moveTo>
                    <a:cubicBezTo>
                      <a:pt x="267208" y="134747"/>
                      <a:pt x="263398" y="143256"/>
                      <a:pt x="258191" y="152400"/>
                    </a:cubicBezTo>
                    <a:lnTo>
                      <a:pt x="240411" y="178054"/>
                    </a:lnTo>
                    <a:cubicBezTo>
                      <a:pt x="233680" y="186055"/>
                      <a:pt x="226695" y="192532"/>
                      <a:pt x="219456" y="197612"/>
                    </a:cubicBezTo>
                    <a:lnTo>
                      <a:pt x="198247" y="205232"/>
                    </a:lnTo>
                    <a:lnTo>
                      <a:pt x="189738" y="201803"/>
                    </a:lnTo>
                    <a:cubicBezTo>
                      <a:pt x="188087" y="199644"/>
                      <a:pt x="187452" y="197485"/>
                      <a:pt x="187579" y="195199"/>
                    </a:cubicBezTo>
                    <a:lnTo>
                      <a:pt x="195199" y="175895"/>
                    </a:lnTo>
                    <a:cubicBezTo>
                      <a:pt x="200025" y="169926"/>
                      <a:pt x="205867" y="164338"/>
                      <a:pt x="212979" y="159258"/>
                    </a:cubicBezTo>
                    <a:lnTo>
                      <a:pt x="234696" y="145288"/>
                    </a:lnTo>
                    <a:cubicBezTo>
                      <a:pt x="242316" y="141097"/>
                      <a:pt x="249301" y="137414"/>
                      <a:pt x="255651" y="134112"/>
                    </a:cubicBezTo>
                    <a:lnTo>
                      <a:pt x="269367" y="126746"/>
                    </a:lnTo>
                    <a:close/>
                    <a:moveTo>
                      <a:pt x="424434" y="12192"/>
                    </a:moveTo>
                    <a:lnTo>
                      <a:pt x="419100" y="13462"/>
                    </a:lnTo>
                    <a:lnTo>
                      <a:pt x="417830" y="16637"/>
                    </a:lnTo>
                    <a:lnTo>
                      <a:pt x="419989" y="22479"/>
                    </a:lnTo>
                    <a:lnTo>
                      <a:pt x="424180" y="28321"/>
                    </a:lnTo>
                    <a:lnTo>
                      <a:pt x="427355" y="31750"/>
                    </a:lnTo>
                    <a:lnTo>
                      <a:pt x="421005" y="42545"/>
                    </a:lnTo>
                    <a:cubicBezTo>
                      <a:pt x="415544" y="51689"/>
                      <a:pt x="409575" y="60325"/>
                      <a:pt x="403225" y="68453"/>
                    </a:cubicBezTo>
                    <a:lnTo>
                      <a:pt x="383413" y="92329"/>
                    </a:lnTo>
                    <a:lnTo>
                      <a:pt x="382905" y="93091"/>
                    </a:lnTo>
                    <a:lnTo>
                      <a:pt x="380492" y="95504"/>
                    </a:lnTo>
                    <a:lnTo>
                      <a:pt x="374904" y="100838"/>
                    </a:lnTo>
                    <a:lnTo>
                      <a:pt x="366141" y="107188"/>
                    </a:lnTo>
                    <a:cubicBezTo>
                      <a:pt x="362204" y="109855"/>
                      <a:pt x="358140" y="112268"/>
                      <a:pt x="353695" y="114300"/>
                    </a:cubicBezTo>
                    <a:lnTo>
                      <a:pt x="341249" y="117221"/>
                    </a:lnTo>
                    <a:lnTo>
                      <a:pt x="334899" y="114808"/>
                    </a:lnTo>
                    <a:lnTo>
                      <a:pt x="332486" y="107442"/>
                    </a:lnTo>
                    <a:lnTo>
                      <a:pt x="332740" y="104775"/>
                    </a:lnTo>
                    <a:lnTo>
                      <a:pt x="332994" y="102362"/>
                    </a:lnTo>
                    <a:lnTo>
                      <a:pt x="334264" y="96012"/>
                    </a:lnTo>
                    <a:cubicBezTo>
                      <a:pt x="334772" y="93853"/>
                      <a:pt x="335407" y="91694"/>
                      <a:pt x="336169" y="89408"/>
                    </a:cubicBezTo>
                    <a:lnTo>
                      <a:pt x="365506" y="77978"/>
                    </a:lnTo>
                    <a:cubicBezTo>
                      <a:pt x="374015" y="73025"/>
                      <a:pt x="381762" y="66040"/>
                      <a:pt x="388747" y="57023"/>
                    </a:cubicBezTo>
                    <a:lnTo>
                      <a:pt x="392938" y="49911"/>
                    </a:lnTo>
                    <a:lnTo>
                      <a:pt x="394208" y="43815"/>
                    </a:lnTo>
                    <a:lnTo>
                      <a:pt x="388874" y="33274"/>
                    </a:lnTo>
                    <a:lnTo>
                      <a:pt x="376682" y="29337"/>
                    </a:lnTo>
                    <a:cubicBezTo>
                      <a:pt x="371602" y="29337"/>
                      <a:pt x="365887" y="31242"/>
                      <a:pt x="359791" y="35179"/>
                    </a:cubicBezTo>
                    <a:lnTo>
                      <a:pt x="342011" y="50038"/>
                    </a:lnTo>
                    <a:cubicBezTo>
                      <a:pt x="336423" y="56261"/>
                      <a:pt x="331470" y="62992"/>
                      <a:pt x="327406" y="70358"/>
                    </a:cubicBezTo>
                    <a:lnTo>
                      <a:pt x="323977" y="77470"/>
                    </a:lnTo>
                    <a:lnTo>
                      <a:pt x="323723" y="77724"/>
                    </a:lnTo>
                    <a:lnTo>
                      <a:pt x="319278" y="83312"/>
                    </a:lnTo>
                    <a:lnTo>
                      <a:pt x="313944" y="88900"/>
                    </a:lnTo>
                    <a:cubicBezTo>
                      <a:pt x="311785" y="91313"/>
                      <a:pt x="308610" y="94361"/>
                      <a:pt x="304165" y="97917"/>
                    </a:cubicBezTo>
                    <a:lnTo>
                      <a:pt x="290703" y="108204"/>
                    </a:lnTo>
                    <a:lnTo>
                      <a:pt x="287782" y="110363"/>
                    </a:lnTo>
                    <a:cubicBezTo>
                      <a:pt x="289433" y="103124"/>
                      <a:pt x="290576" y="95758"/>
                      <a:pt x="291211" y="88392"/>
                    </a:cubicBezTo>
                    <a:lnTo>
                      <a:pt x="291973" y="69596"/>
                    </a:lnTo>
                    <a:lnTo>
                      <a:pt x="291719" y="63246"/>
                    </a:lnTo>
                    <a:lnTo>
                      <a:pt x="291465" y="59309"/>
                    </a:lnTo>
                    <a:lnTo>
                      <a:pt x="289306" y="58801"/>
                    </a:lnTo>
                    <a:lnTo>
                      <a:pt x="287401" y="58801"/>
                    </a:lnTo>
                    <a:lnTo>
                      <a:pt x="281813" y="60706"/>
                    </a:lnTo>
                    <a:lnTo>
                      <a:pt x="277241" y="68326"/>
                    </a:lnTo>
                    <a:cubicBezTo>
                      <a:pt x="276352" y="71501"/>
                      <a:pt x="274574" y="75565"/>
                      <a:pt x="271653" y="80518"/>
                    </a:cubicBezTo>
                    <a:lnTo>
                      <a:pt x="261874" y="95631"/>
                    </a:lnTo>
                    <a:cubicBezTo>
                      <a:pt x="258191" y="100584"/>
                      <a:pt x="254254" y="104775"/>
                      <a:pt x="250190" y="108077"/>
                    </a:cubicBezTo>
                    <a:lnTo>
                      <a:pt x="239395" y="113157"/>
                    </a:lnTo>
                    <a:lnTo>
                      <a:pt x="233807" y="106045"/>
                    </a:lnTo>
                    <a:cubicBezTo>
                      <a:pt x="233807" y="102108"/>
                      <a:pt x="234950" y="97282"/>
                      <a:pt x="237236" y="91186"/>
                    </a:cubicBezTo>
                    <a:lnTo>
                      <a:pt x="246761" y="72390"/>
                    </a:lnTo>
                    <a:cubicBezTo>
                      <a:pt x="250698" y="65913"/>
                      <a:pt x="255016" y="59690"/>
                      <a:pt x="259969" y="53848"/>
                    </a:cubicBezTo>
                    <a:lnTo>
                      <a:pt x="276225" y="39370"/>
                    </a:lnTo>
                    <a:cubicBezTo>
                      <a:pt x="281559" y="35814"/>
                      <a:pt x="286766" y="34036"/>
                      <a:pt x="291846" y="34036"/>
                    </a:cubicBezTo>
                    <a:lnTo>
                      <a:pt x="306959" y="46990"/>
                    </a:lnTo>
                    <a:lnTo>
                      <a:pt x="310134" y="43053"/>
                    </a:lnTo>
                    <a:lnTo>
                      <a:pt x="306197" y="36449"/>
                    </a:lnTo>
                    <a:cubicBezTo>
                      <a:pt x="299720" y="31496"/>
                      <a:pt x="292735" y="29083"/>
                      <a:pt x="285242" y="29083"/>
                    </a:cubicBezTo>
                    <a:lnTo>
                      <a:pt x="263779" y="35179"/>
                    </a:lnTo>
                    <a:cubicBezTo>
                      <a:pt x="256921" y="39116"/>
                      <a:pt x="250952" y="44069"/>
                      <a:pt x="245745" y="50292"/>
                    </a:cubicBezTo>
                    <a:lnTo>
                      <a:pt x="237871" y="60579"/>
                    </a:lnTo>
                    <a:cubicBezTo>
                      <a:pt x="234823" y="65024"/>
                      <a:pt x="231902" y="69977"/>
                      <a:pt x="229108" y="75692"/>
                    </a:cubicBezTo>
                    <a:lnTo>
                      <a:pt x="222758" y="92329"/>
                    </a:lnTo>
                    <a:lnTo>
                      <a:pt x="221996" y="96774"/>
                    </a:lnTo>
                    <a:lnTo>
                      <a:pt x="221742" y="101600"/>
                    </a:lnTo>
                    <a:lnTo>
                      <a:pt x="224917" y="115062"/>
                    </a:lnTo>
                    <a:lnTo>
                      <a:pt x="236347" y="120904"/>
                    </a:lnTo>
                    <a:cubicBezTo>
                      <a:pt x="240411" y="120904"/>
                      <a:pt x="244348" y="119634"/>
                      <a:pt x="248285" y="116967"/>
                    </a:cubicBezTo>
                    <a:lnTo>
                      <a:pt x="259461" y="107442"/>
                    </a:lnTo>
                    <a:cubicBezTo>
                      <a:pt x="263906" y="102743"/>
                      <a:pt x="267843" y="97536"/>
                      <a:pt x="271399" y="91821"/>
                    </a:cubicBezTo>
                    <a:lnTo>
                      <a:pt x="279019" y="78105"/>
                    </a:lnTo>
                    <a:lnTo>
                      <a:pt x="277749" y="97155"/>
                    </a:lnTo>
                    <a:cubicBezTo>
                      <a:pt x="276479" y="104267"/>
                      <a:pt x="274574" y="111633"/>
                      <a:pt x="271907" y="119380"/>
                    </a:cubicBezTo>
                    <a:lnTo>
                      <a:pt x="261620" y="125222"/>
                    </a:lnTo>
                    <a:cubicBezTo>
                      <a:pt x="256667" y="127635"/>
                      <a:pt x="250825" y="130683"/>
                      <a:pt x="244094" y="134239"/>
                    </a:cubicBezTo>
                    <a:lnTo>
                      <a:pt x="223774" y="145669"/>
                    </a:lnTo>
                    <a:cubicBezTo>
                      <a:pt x="216662" y="149860"/>
                      <a:pt x="210058" y="154559"/>
                      <a:pt x="203962" y="159639"/>
                    </a:cubicBezTo>
                    <a:lnTo>
                      <a:pt x="188595" y="176022"/>
                    </a:lnTo>
                    <a:cubicBezTo>
                      <a:pt x="184658" y="181864"/>
                      <a:pt x="182499" y="188087"/>
                      <a:pt x="181991" y="194564"/>
                    </a:cubicBezTo>
                    <a:lnTo>
                      <a:pt x="185420" y="205740"/>
                    </a:lnTo>
                    <a:lnTo>
                      <a:pt x="200025" y="211074"/>
                    </a:lnTo>
                    <a:cubicBezTo>
                      <a:pt x="209423" y="211074"/>
                      <a:pt x="218440" y="208407"/>
                      <a:pt x="227330" y="203200"/>
                    </a:cubicBezTo>
                    <a:lnTo>
                      <a:pt x="252222" y="181737"/>
                    </a:lnTo>
                    <a:cubicBezTo>
                      <a:pt x="259969" y="172974"/>
                      <a:pt x="266827" y="162941"/>
                      <a:pt x="272923" y="151765"/>
                    </a:cubicBezTo>
                    <a:lnTo>
                      <a:pt x="286639" y="117856"/>
                    </a:lnTo>
                    <a:lnTo>
                      <a:pt x="293497" y="113411"/>
                    </a:lnTo>
                    <a:cubicBezTo>
                      <a:pt x="298069" y="110236"/>
                      <a:pt x="302514" y="106807"/>
                      <a:pt x="306705" y="103124"/>
                    </a:cubicBezTo>
                    <a:lnTo>
                      <a:pt x="314325" y="96012"/>
                    </a:lnTo>
                    <a:lnTo>
                      <a:pt x="320802" y="88265"/>
                    </a:lnTo>
                    <a:lnTo>
                      <a:pt x="319024" y="101092"/>
                    </a:lnTo>
                    <a:cubicBezTo>
                      <a:pt x="319024" y="107950"/>
                      <a:pt x="320929" y="113411"/>
                      <a:pt x="324866" y="117221"/>
                    </a:cubicBezTo>
                    <a:lnTo>
                      <a:pt x="340487" y="122809"/>
                    </a:lnTo>
                    <a:cubicBezTo>
                      <a:pt x="348742" y="122809"/>
                      <a:pt x="356362" y="120777"/>
                      <a:pt x="363220" y="116713"/>
                    </a:cubicBezTo>
                    <a:lnTo>
                      <a:pt x="379095" y="104521"/>
                    </a:lnTo>
                    <a:cubicBezTo>
                      <a:pt x="382397" y="100965"/>
                      <a:pt x="385699" y="97282"/>
                      <a:pt x="388874" y="93345"/>
                    </a:cubicBezTo>
                    <a:lnTo>
                      <a:pt x="398399" y="81915"/>
                    </a:lnTo>
                    <a:lnTo>
                      <a:pt x="399288" y="80391"/>
                    </a:lnTo>
                    <a:lnTo>
                      <a:pt x="411099" y="65278"/>
                    </a:lnTo>
                    <a:cubicBezTo>
                      <a:pt x="415671" y="59055"/>
                      <a:pt x="420116" y="53086"/>
                      <a:pt x="424307" y="47244"/>
                    </a:cubicBezTo>
                    <a:lnTo>
                      <a:pt x="431673" y="35306"/>
                    </a:lnTo>
                    <a:lnTo>
                      <a:pt x="434848" y="37719"/>
                    </a:lnTo>
                    <a:lnTo>
                      <a:pt x="438531" y="40132"/>
                    </a:lnTo>
                    <a:lnTo>
                      <a:pt x="443357" y="48895"/>
                    </a:lnTo>
                    <a:cubicBezTo>
                      <a:pt x="443357" y="52197"/>
                      <a:pt x="442087" y="56261"/>
                      <a:pt x="439420" y="60833"/>
                    </a:cubicBezTo>
                    <a:lnTo>
                      <a:pt x="431800" y="73533"/>
                    </a:lnTo>
                    <a:cubicBezTo>
                      <a:pt x="428752" y="78105"/>
                      <a:pt x="426085" y="82550"/>
                      <a:pt x="423545" y="86741"/>
                    </a:cubicBezTo>
                    <a:lnTo>
                      <a:pt x="418465" y="97028"/>
                    </a:lnTo>
                    <a:lnTo>
                      <a:pt x="417195" y="101473"/>
                    </a:lnTo>
                    <a:lnTo>
                      <a:pt x="416687" y="106807"/>
                    </a:lnTo>
                    <a:lnTo>
                      <a:pt x="420116" y="116586"/>
                    </a:lnTo>
                    <a:lnTo>
                      <a:pt x="428625" y="120015"/>
                    </a:lnTo>
                    <a:lnTo>
                      <a:pt x="441071" y="116078"/>
                    </a:lnTo>
                    <a:cubicBezTo>
                      <a:pt x="445262" y="113411"/>
                      <a:pt x="448691" y="110998"/>
                      <a:pt x="451358" y="108966"/>
                    </a:cubicBezTo>
                    <a:lnTo>
                      <a:pt x="463804" y="95758"/>
                    </a:lnTo>
                    <a:lnTo>
                      <a:pt x="467487" y="91313"/>
                    </a:lnTo>
                    <a:lnTo>
                      <a:pt x="464947" y="105283"/>
                    </a:lnTo>
                    <a:lnTo>
                      <a:pt x="468376" y="115570"/>
                    </a:lnTo>
                    <a:cubicBezTo>
                      <a:pt x="470662" y="118364"/>
                      <a:pt x="474726" y="119761"/>
                      <a:pt x="480568" y="119761"/>
                    </a:cubicBezTo>
                    <a:lnTo>
                      <a:pt x="496697" y="114173"/>
                    </a:lnTo>
                    <a:cubicBezTo>
                      <a:pt x="501777" y="110490"/>
                      <a:pt x="506730" y="105791"/>
                      <a:pt x="511302" y="100203"/>
                    </a:cubicBezTo>
                    <a:lnTo>
                      <a:pt x="523240" y="83566"/>
                    </a:lnTo>
                    <a:lnTo>
                      <a:pt x="520827" y="89662"/>
                    </a:lnTo>
                    <a:lnTo>
                      <a:pt x="519303" y="95504"/>
                    </a:lnTo>
                    <a:lnTo>
                      <a:pt x="517398" y="106934"/>
                    </a:lnTo>
                    <a:lnTo>
                      <a:pt x="520319" y="116713"/>
                    </a:lnTo>
                    <a:lnTo>
                      <a:pt x="527431" y="119634"/>
                    </a:lnTo>
                    <a:cubicBezTo>
                      <a:pt x="533781" y="119634"/>
                      <a:pt x="540766" y="116078"/>
                      <a:pt x="548386" y="109093"/>
                    </a:cubicBezTo>
                    <a:lnTo>
                      <a:pt x="554736" y="102743"/>
                    </a:lnTo>
                    <a:lnTo>
                      <a:pt x="560578" y="96139"/>
                    </a:lnTo>
                    <a:lnTo>
                      <a:pt x="566547" y="89027"/>
                    </a:lnTo>
                    <a:cubicBezTo>
                      <a:pt x="565658" y="93091"/>
                      <a:pt x="565277" y="97028"/>
                      <a:pt x="565277" y="100838"/>
                    </a:cubicBezTo>
                    <a:lnTo>
                      <a:pt x="571627" y="117475"/>
                    </a:lnTo>
                    <a:lnTo>
                      <a:pt x="577596" y="120904"/>
                    </a:lnTo>
                    <a:lnTo>
                      <a:pt x="575564" y="121920"/>
                    </a:lnTo>
                    <a:lnTo>
                      <a:pt x="569214" y="134112"/>
                    </a:lnTo>
                    <a:lnTo>
                      <a:pt x="571373" y="141732"/>
                    </a:lnTo>
                    <a:lnTo>
                      <a:pt x="575056" y="147320"/>
                    </a:lnTo>
                    <a:lnTo>
                      <a:pt x="575818" y="153924"/>
                    </a:lnTo>
                    <a:lnTo>
                      <a:pt x="568960" y="163957"/>
                    </a:lnTo>
                    <a:lnTo>
                      <a:pt x="558419" y="166370"/>
                    </a:lnTo>
                    <a:lnTo>
                      <a:pt x="553339" y="166116"/>
                    </a:lnTo>
                    <a:lnTo>
                      <a:pt x="549402" y="165608"/>
                    </a:lnTo>
                    <a:lnTo>
                      <a:pt x="552831" y="170688"/>
                    </a:lnTo>
                    <a:lnTo>
                      <a:pt x="559689" y="171958"/>
                    </a:lnTo>
                    <a:lnTo>
                      <a:pt x="571373" y="169037"/>
                    </a:lnTo>
                    <a:lnTo>
                      <a:pt x="581914" y="161163"/>
                    </a:lnTo>
                    <a:lnTo>
                      <a:pt x="586105" y="148971"/>
                    </a:lnTo>
                    <a:lnTo>
                      <a:pt x="584581" y="142113"/>
                    </a:lnTo>
                    <a:lnTo>
                      <a:pt x="581660" y="136779"/>
                    </a:lnTo>
                    <a:lnTo>
                      <a:pt x="580136" y="130429"/>
                    </a:lnTo>
                    <a:lnTo>
                      <a:pt x="583565" y="122809"/>
                    </a:lnTo>
                    <a:lnTo>
                      <a:pt x="584073" y="122555"/>
                    </a:lnTo>
                    <a:lnTo>
                      <a:pt x="588391" y="122809"/>
                    </a:lnTo>
                    <a:cubicBezTo>
                      <a:pt x="597916" y="122809"/>
                      <a:pt x="606425" y="120015"/>
                      <a:pt x="613791" y="114300"/>
                    </a:cubicBezTo>
                    <a:lnTo>
                      <a:pt x="633349" y="96266"/>
                    </a:lnTo>
                    <a:lnTo>
                      <a:pt x="637540" y="91313"/>
                    </a:lnTo>
                    <a:lnTo>
                      <a:pt x="637032" y="98171"/>
                    </a:lnTo>
                    <a:lnTo>
                      <a:pt x="642112" y="114300"/>
                    </a:lnTo>
                    <a:cubicBezTo>
                      <a:pt x="645287" y="118491"/>
                      <a:pt x="650113" y="120650"/>
                      <a:pt x="656717" y="120650"/>
                    </a:cubicBezTo>
                    <a:lnTo>
                      <a:pt x="672592" y="116205"/>
                    </a:lnTo>
                    <a:cubicBezTo>
                      <a:pt x="677926" y="113411"/>
                      <a:pt x="682879" y="109728"/>
                      <a:pt x="687705" y="105029"/>
                    </a:cubicBezTo>
                    <a:lnTo>
                      <a:pt x="700405" y="90805"/>
                    </a:lnTo>
                    <a:cubicBezTo>
                      <a:pt x="704088" y="85852"/>
                      <a:pt x="706882" y="81280"/>
                      <a:pt x="708914" y="77089"/>
                    </a:cubicBezTo>
                    <a:lnTo>
                      <a:pt x="714502" y="53848"/>
                    </a:lnTo>
                    <a:cubicBezTo>
                      <a:pt x="714502" y="47117"/>
                      <a:pt x="712851" y="41656"/>
                      <a:pt x="709422" y="37211"/>
                    </a:cubicBezTo>
                    <a:lnTo>
                      <a:pt x="693547" y="30607"/>
                    </a:lnTo>
                    <a:cubicBezTo>
                      <a:pt x="687578" y="30607"/>
                      <a:pt x="681355" y="32639"/>
                      <a:pt x="674751" y="36703"/>
                    </a:cubicBezTo>
                    <a:lnTo>
                      <a:pt x="655955" y="51816"/>
                    </a:lnTo>
                    <a:cubicBezTo>
                      <a:pt x="650494" y="58293"/>
                      <a:pt x="645922" y="65532"/>
                      <a:pt x="642493" y="73533"/>
                    </a:cubicBezTo>
                    <a:lnTo>
                      <a:pt x="639191" y="82169"/>
                    </a:lnTo>
                    <a:lnTo>
                      <a:pt x="637921" y="83566"/>
                    </a:lnTo>
                    <a:cubicBezTo>
                      <a:pt x="636397" y="85344"/>
                      <a:pt x="634619" y="87122"/>
                      <a:pt x="632841" y="89154"/>
                    </a:cubicBezTo>
                    <a:lnTo>
                      <a:pt x="616839" y="104775"/>
                    </a:lnTo>
                    <a:cubicBezTo>
                      <a:pt x="611251" y="109728"/>
                      <a:pt x="605028" y="113284"/>
                      <a:pt x="598297" y="115316"/>
                    </a:cubicBezTo>
                    <a:lnTo>
                      <a:pt x="588264" y="117475"/>
                    </a:lnTo>
                    <a:lnTo>
                      <a:pt x="581152" y="114300"/>
                    </a:lnTo>
                    <a:lnTo>
                      <a:pt x="578993" y="106934"/>
                    </a:lnTo>
                    <a:cubicBezTo>
                      <a:pt x="578993" y="102997"/>
                      <a:pt x="579755" y="98806"/>
                      <a:pt x="581152" y="94234"/>
                    </a:cubicBezTo>
                    <a:lnTo>
                      <a:pt x="585978" y="81788"/>
                    </a:lnTo>
                    <a:cubicBezTo>
                      <a:pt x="587756" y="77851"/>
                      <a:pt x="589026" y="75311"/>
                      <a:pt x="589661" y="73914"/>
                    </a:cubicBezTo>
                    <a:lnTo>
                      <a:pt x="602361" y="56134"/>
                    </a:lnTo>
                    <a:cubicBezTo>
                      <a:pt x="607441" y="50673"/>
                      <a:pt x="612521" y="46101"/>
                      <a:pt x="617474" y="42672"/>
                    </a:cubicBezTo>
                    <a:lnTo>
                      <a:pt x="627380" y="38354"/>
                    </a:lnTo>
                    <a:lnTo>
                      <a:pt x="628523" y="38481"/>
                    </a:lnTo>
                    <a:lnTo>
                      <a:pt x="627507" y="43815"/>
                    </a:lnTo>
                    <a:lnTo>
                      <a:pt x="624586" y="51816"/>
                    </a:lnTo>
                    <a:lnTo>
                      <a:pt x="622427" y="57404"/>
                    </a:lnTo>
                    <a:lnTo>
                      <a:pt x="621157" y="62484"/>
                    </a:lnTo>
                    <a:lnTo>
                      <a:pt x="622427" y="64389"/>
                    </a:lnTo>
                    <a:lnTo>
                      <a:pt x="626364" y="62230"/>
                    </a:lnTo>
                    <a:lnTo>
                      <a:pt x="632714" y="55118"/>
                    </a:lnTo>
                    <a:lnTo>
                      <a:pt x="635635" y="46101"/>
                    </a:lnTo>
                    <a:lnTo>
                      <a:pt x="631444" y="34671"/>
                    </a:lnTo>
                    <a:lnTo>
                      <a:pt x="619506" y="29591"/>
                    </a:lnTo>
                    <a:cubicBezTo>
                      <a:pt x="614426" y="29591"/>
                      <a:pt x="608838" y="31496"/>
                      <a:pt x="602869" y="35433"/>
                    </a:cubicBezTo>
                    <a:lnTo>
                      <a:pt x="586105" y="50038"/>
                    </a:lnTo>
                    <a:cubicBezTo>
                      <a:pt x="580771" y="56261"/>
                      <a:pt x="576326" y="62992"/>
                      <a:pt x="572643" y="70358"/>
                    </a:cubicBezTo>
                    <a:lnTo>
                      <a:pt x="568706" y="79756"/>
                    </a:lnTo>
                    <a:lnTo>
                      <a:pt x="565785" y="83312"/>
                    </a:lnTo>
                    <a:lnTo>
                      <a:pt x="560451" y="88900"/>
                    </a:lnTo>
                    <a:cubicBezTo>
                      <a:pt x="557149" y="92837"/>
                      <a:pt x="553339" y="96520"/>
                      <a:pt x="549275" y="100330"/>
                    </a:cubicBezTo>
                    <a:lnTo>
                      <a:pt x="537591" y="108839"/>
                    </a:lnTo>
                    <a:lnTo>
                      <a:pt x="532003" y="110998"/>
                    </a:lnTo>
                    <a:lnTo>
                      <a:pt x="529336" y="107569"/>
                    </a:lnTo>
                    <a:lnTo>
                      <a:pt x="530352" y="102235"/>
                    </a:lnTo>
                    <a:lnTo>
                      <a:pt x="533019" y="95377"/>
                    </a:lnTo>
                    <a:cubicBezTo>
                      <a:pt x="534924" y="90932"/>
                      <a:pt x="537210" y="86360"/>
                      <a:pt x="539877" y="81661"/>
                    </a:cubicBezTo>
                    <a:lnTo>
                      <a:pt x="546481" y="69215"/>
                    </a:lnTo>
                    <a:lnTo>
                      <a:pt x="549402" y="63881"/>
                    </a:lnTo>
                    <a:lnTo>
                      <a:pt x="548640" y="60198"/>
                    </a:lnTo>
                    <a:lnTo>
                      <a:pt x="543306" y="59182"/>
                    </a:lnTo>
                    <a:lnTo>
                      <a:pt x="537972" y="59944"/>
                    </a:lnTo>
                    <a:lnTo>
                      <a:pt x="534543" y="62103"/>
                    </a:lnTo>
                    <a:lnTo>
                      <a:pt x="532130" y="65278"/>
                    </a:lnTo>
                    <a:lnTo>
                      <a:pt x="529717" y="69215"/>
                    </a:lnTo>
                    <a:cubicBezTo>
                      <a:pt x="527431" y="71882"/>
                      <a:pt x="524383" y="75565"/>
                      <a:pt x="520446" y="80391"/>
                    </a:cubicBezTo>
                    <a:lnTo>
                      <a:pt x="507746" y="94361"/>
                    </a:lnTo>
                    <a:cubicBezTo>
                      <a:pt x="503301" y="99187"/>
                      <a:pt x="498983" y="103251"/>
                      <a:pt x="494792" y="106553"/>
                    </a:cubicBezTo>
                    <a:lnTo>
                      <a:pt x="481584" y="113157"/>
                    </a:lnTo>
                    <a:lnTo>
                      <a:pt x="477647" y="108331"/>
                    </a:lnTo>
                    <a:lnTo>
                      <a:pt x="478409" y="102997"/>
                    </a:lnTo>
                    <a:cubicBezTo>
                      <a:pt x="478790" y="101092"/>
                      <a:pt x="479552" y="98806"/>
                      <a:pt x="480822" y="96139"/>
                    </a:cubicBezTo>
                    <a:lnTo>
                      <a:pt x="491998" y="76073"/>
                    </a:lnTo>
                    <a:cubicBezTo>
                      <a:pt x="496951" y="68834"/>
                      <a:pt x="502412" y="61976"/>
                      <a:pt x="508381" y="55626"/>
                    </a:cubicBezTo>
                    <a:lnTo>
                      <a:pt x="525018" y="41021"/>
                    </a:lnTo>
                    <a:cubicBezTo>
                      <a:pt x="530606" y="36957"/>
                      <a:pt x="535686" y="34925"/>
                      <a:pt x="540131" y="34925"/>
                    </a:cubicBezTo>
                    <a:lnTo>
                      <a:pt x="551307" y="43942"/>
                    </a:lnTo>
                    <a:lnTo>
                      <a:pt x="554736" y="47117"/>
                    </a:lnTo>
                    <a:lnTo>
                      <a:pt x="558165" y="43180"/>
                    </a:lnTo>
                    <a:lnTo>
                      <a:pt x="557149" y="40005"/>
                    </a:lnTo>
                    <a:lnTo>
                      <a:pt x="553974" y="36576"/>
                    </a:lnTo>
                    <a:lnTo>
                      <a:pt x="544195" y="30734"/>
                    </a:lnTo>
                    <a:cubicBezTo>
                      <a:pt x="540893" y="29718"/>
                      <a:pt x="537464" y="29210"/>
                      <a:pt x="533908" y="29210"/>
                    </a:cubicBezTo>
                    <a:lnTo>
                      <a:pt x="512699" y="35814"/>
                    </a:lnTo>
                    <a:cubicBezTo>
                      <a:pt x="505460" y="40005"/>
                      <a:pt x="498602" y="45593"/>
                      <a:pt x="492125" y="52451"/>
                    </a:cubicBezTo>
                    <a:lnTo>
                      <a:pt x="475234" y="74168"/>
                    </a:lnTo>
                    <a:lnTo>
                      <a:pt x="473329" y="77724"/>
                    </a:lnTo>
                    <a:lnTo>
                      <a:pt x="473075" y="77978"/>
                    </a:lnTo>
                    <a:lnTo>
                      <a:pt x="468630" y="83820"/>
                    </a:lnTo>
                    <a:lnTo>
                      <a:pt x="463296" y="89408"/>
                    </a:lnTo>
                    <a:cubicBezTo>
                      <a:pt x="459994" y="93345"/>
                      <a:pt x="456184" y="97028"/>
                      <a:pt x="452120" y="100838"/>
                    </a:cubicBezTo>
                    <a:lnTo>
                      <a:pt x="440690" y="109093"/>
                    </a:lnTo>
                    <a:lnTo>
                      <a:pt x="433578" y="111506"/>
                    </a:lnTo>
                    <a:lnTo>
                      <a:pt x="430403" y="108077"/>
                    </a:lnTo>
                    <a:lnTo>
                      <a:pt x="431673" y="102997"/>
                    </a:lnTo>
                    <a:lnTo>
                      <a:pt x="436753" y="92964"/>
                    </a:lnTo>
                    <a:lnTo>
                      <a:pt x="444119" y="81788"/>
                    </a:lnTo>
                    <a:lnTo>
                      <a:pt x="450723" y="72263"/>
                    </a:lnTo>
                    <a:lnTo>
                      <a:pt x="456819" y="61722"/>
                    </a:lnTo>
                    <a:lnTo>
                      <a:pt x="459232" y="51435"/>
                    </a:lnTo>
                    <a:lnTo>
                      <a:pt x="456565" y="43561"/>
                    </a:lnTo>
                    <a:lnTo>
                      <a:pt x="449707" y="39370"/>
                    </a:lnTo>
                    <a:lnTo>
                      <a:pt x="441198" y="36449"/>
                    </a:lnTo>
                    <a:cubicBezTo>
                      <a:pt x="438150" y="35433"/>
                      <a:pt x="435483" y="33909"/>
                      <a:pt x="433070" y="32004"/>
                    </a:cubicBezTo>
                    <a:lnTo>
                      <a:pt x="424434" y="12192"/>
                    </a:lnTo>
                    <a:close/>
                  </a:path>
                </a:pathLst>
              </a:custGeom>
              <a:solidFill>
                <a:srgbClr val="ECE7EB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40324" y="-19050"/>
              <a:ext cx="3228720" cy="194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2"/>
                </a:lnSpc>
              </a:pPr>
              <a:r>
                <a:rPr lang="en-US" sz="880">
                  <a:solidFill>
                    <a:srgbClr val="ECE7EB"/>
                  </a:solidFill>
                  <a:latin typeface="Poppins"/>
                  <a:ea typeface="Poppins"/>
                  <a:cs typeface="Poppins"/>
                  <a:sym typeface="Poppins"/>
                </a:rPr>
                <a:t>Campanha Nacional das Mulheres Batistas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594411" y="9529762"/>
            <a:ext cx="2492097" cy="552867"/>
            <a:chOff x="0" y="0"/>
            <a:chExt cx="3322795" cy="737156"/>
          </a:xfrm>
        </p:grpSpPr>
        <p:sp>
          <p:nvSpPr>
            <p:cNvPr id="13" name="Freeform 13"/>
            <p:cNvSpPr/>
            <p:nvPr/>
          </p:nvSpPr>
          <p:spPr>
            <a:xfrm>
              <a:off x="528776" y="210477"/>
              <a:ext cx="475456" cy="526679"/>
            </a:xfrm>
            <a:custGeom>
              <a:avLst/>
              <a:gdLst/>
              <a:ahLst/>
              <a:cxnLst/>
              <a:rect l="l" t="t" r="r" b="b"/>
              <a:pathLst>
                <a:path w="475456" h="526679">
                  <a:moveTo>
                    <a:pt x="0" y="0"/>
                  </a:moveTo>
                  <a:lnTo>
                    <a:pt x="475456" y="0"/>
                  </a:lnTo>
                  <a:lnTo>
                    <a:pt x="475456" y="526679"/>
                  </a:lnTo>
                  <a:lnTo>
                    <a:pt x="0" y="526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133740" y="176375"/>
              <a:ext cx="475532" cy="560781"/>
            </a:xfrm>
            <a:custGeom>
              <a:avLst/>
              <a:gdLst/>
              <a:ahLst/>
              <a:cxnLst/>
              <a:rect l="l" t="t" r="r" b="b"/>
              <a:pathLst>
                <a:path w="475532" h="560781">
                  <a:moveTo>
                    <a:pt x="0" y="0"/>
                  </a:moveTo>
                  <a:lnTo>
                    <a:pt x="475532" y="0"/>
                  </a:lnTo>
                  <a:lnTo>
                    <a:pt x="475532" y="560781"/>
                  </a:lnTo>
                  <a:lnTo>
                    <a:pt x="0" y="560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774751" y="179589"/>
              <a:ext cx="417770" cy="554953"/>
            </a:xfrm>
            <a:custGeom>
              <a:avLst/>
              <a:gdLst/>
              <a:ahLst/>
              <a:cxnLst/>
              <a:rect l="l" t="t" r="r" b="b"/>
              <a:pathLst>
                <a:path w="417770" h="554953">
                  <a:moveTo>
                    <a:pt x="0" y="0"/>
                  </a:moveTo>
                  <a:lnTo>
                    <a:pt x="417770" y="0"/>
                  </a:lnTo>
                  <a:lnTo>
                    <a:pt x="417770" y="554954"/>
                  </a:lnTo>
                  <a:lnTo>
                    <a:pt x="0" y="554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6" name="Group 16"/>
            <p:cNvGrpSpPr/>
            <p:nvPr/>
          </p:nvGrpSpPr>
          <p:grpSpPr>
            <a:xfrm>
              <a:off x="2397755" y="174210"/>
              <a:ext cx="406771" cy="512433"/>
              <a:chOff x="0" y="0"/>
              <a:chExt cx="354368" cy="44641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63500" y="339087"/>
                <a:ext cx="2730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7305" h="31750">
                    <a:moveTo>
                      <a:pt x="18923" y="24511"/>
                    </a:moveTo>
                    <a:cubicBezTo>
                      <a:pt x="20955" y="22479"/>
                      <a:pt x="21844" y="19685"/>
                      <a:pt x="21844" y="16002"/>
                    </a:cubicBezTo>
                    <a:cubicBezTo>
                      <a:pt x="21844" y="12319"/>
                      <a:pt x="20828" y="9398"/>
                      <a:pt x="18923" y="7366"/>
                    </a:cubicBezTo>
                    <a:cubicBezTo>
                      <a:pt x="17018" y="5334"/>
                      <a:pt x="14097" y="4318"/>
                      <a:pt x="10414" y="4318"/>
                    </a:cubicBezTo>
                    <a:lnTo>
                      <a:pt x="5207" y="4318"/>
                    </a:lnTo>
                    <a:lnTo>
                      <a:pt x="5207" y="27559"/>
                    </a:lnTo>
                    <a:lnTo>
                      <a:pt x="10414" y="27559"/>
                    </a:lnTo>
                    <a:cubicBezTo>
                      <a:pt x="14097" y="27559"/>
                      <a:pt x="17018" y="26543"/>
                      <a:pt x="18923" y="24511"/>
                    </a:cubicBezTo>
                    <a:moveTo>
                      <a:pt x="19304" y="1905"/>
                    </a:moveTo>
                    <a:cubicBezTo>
                      <a:pt x="21844" y="3175"/>
                      <a:pt x="23876" y="5080"/>
                      <a:pt x="25273" y="7493"/>
                    </a:cubicBezTo>
                    <a:cubicBezTo>
                      <a:pt x="26670" y="9906"/>
                      <a:pt x="27305" y="12700"/>
                      <a:pt x="27305" y="16002"/>
                    </a:cubicBezTo>
                    <a:cubicBezTo>
                      <a:pt x="27305" y="19304"/>
                      <a:pt x="26670" y="22098"/>
                      <a:pt x="25273" y="24384"/>
                    </a:cubicBezTo>
                    <a:cubicBezTo>
                      <a:pt x="23876" y="26670"/>
                      <a:pt x="21844" y="28575"/>
                      <a:pt x="19304" y="29845"/>
                    </a:cubicBezTo>
                    <a:cubicBezTo>
                      <a:pt x="16764" y="31115"/>
                      <a:pt x="13843" y="31750"/>
                      <a:pt x="10414" y="31750"/>
                    </a:cubicBezTo>
                    <a:lnTo>
                      <a:pt x="0" y="31750"/>
                    </a:lnTo>
                    <a:lnTo>
                      <a:pt x="0" y="0"/>
                    </a:lnTo>
                    <a:lnTo>
                      <a:pt x="10414" y="0"/>
                    </a:lnTo>
                    <a:cubicBezTo>
                      <a:pt x="13843" y="0"/>
                      <a:pt x="16764" y="635"/>
                      <a:pt x="19304" y="1905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94742" y="310386"/>
                <a:ext cx="6731" cy="60579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60579">
                    <a:moveTo>
                      <a:pt x="5969" y="60578"/>
                    </a:moveTo>
                    <a:lnTo>
                      <a:pt x="762" y="60578"/>
                    </a:lnTo>
                    <a:lnTo>
                      <a:pt x="762" y="35305"/>
                    </a:lnTo>
                    <a:lnTo>
                      <a:pt x="5969" y="35305"/>
                    </a:lnTo>
                    <a:close/>
                    <a:moveTo>
                      <a:pt x="1016" y="5842"/>
                    </a:moveTo>
                    <a:lnTo>
                      <a:pt x="0" y="3429"/>
                    </a:lnTo>
                    <a:lnTo>
                      <a:pt x="1016" y="1016"/>
                    </a:lnTo>
                    <a:lnTo>
                      <a:pt x="3429" y="0"/>
                    </a:lnTo>
                    <a:lnTo>
                      <a:pt x="5715" y="1016"/>
                    </a:lnTo>
                    <a:lnTo>
                      <a:pt x="6731" y="3429"/>
                    </a:lnTo>
                    <a:lnTo>
                      <a:pt x="5715" y="5842"/>
                    </a:lnTo>
                    <a:lnTo>
                      <a:pt x="3429" y="67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05917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129666" y="345183"/>
                <a:ext cx="23749" cy="26162"/>
              </a:xfrm>
              <a:custGeom>
                <a:avLst/>
                <a:gdLst/>
                <a:ahLst/>
                <a:cxnLst/>
                <a:rect l="l" t="t" r="r" b="b"/>
                <a:pathLst>
                  <a:path w="23749" h="26162">
                    <a:moveTo>
                      <a:pt x="1397" y="6223"/>
                    </a:moveTo>
                    <a:cubicBezTo>
                      <a:pt x="2413" y="4318"/>
                      <a:pt x="3937" y="2794"/>
                      <a:pt x="5715" y="1651"/>
                    </a:cubicBezTo>
                    <a:cubicBezTo>
                      <a:pt x="7493" y="508"/>
                      <a:pt x="9779" y="0"/>
                      <a:pt x="12065" y="0"/>
                    </a:cubicBezTo>
                    <a:cubicBezTo>
                      <a:pt x="15113" y="0"/>
                      <a:pt x="17653" y="762"/>
                      <a:pt x="19685" y="2159"/>
                    </a:cubicBezTo>
                    <a:cubicBezTo>
                      <a:pt x="21717" y="3556"/>
                      <a:pt x="22987" y="5715"/>
                      <a:pt x="23749" y="8382"/>
                    </a:cubicBezTo>
                    <a:lnTo>
                      <a:pt x="18161" y="8382"/>
                    </a:lnTo>
                    <a:cubicBezTo>
                      <a:pt x="17653" y="7112"/>
                      <a:pt x="17018" y="6096"/>
                      <a:pt x="16002" y="5461"/>
                    </a:cubicBezTo>
                    <a:cubicBezTo>
                      <a:pt x="14986" y="4826"/>
                      <a:pt x="13716" y="4445"/>
                      <a:pt x="12192" y="4445"/>
                    </a:cubicBezTo>
                    <a:cubicBezTo>
                      <a:pt x="10033" y="4445"/>
                      <a:pt x="8382" y="5207"/>
                      <a:pt x="7112" y="6731"/>
                    </a:cubicBezTo>
                    <a:cubicBezTo>
                      <a:pt x="5842" y="8255"/>
                      <a:pt x="5207" y="10414"/>
                      <a:pt x="5207" y="13081"/>
                    </a:cubicBezTo>
                    <a:cubicBezTo>
                      <a:pt x="5207" y="15748"/>
                      <a:pt x="5842" y="17907"/>
                      <a:pt x="7112" y="19431"/>
                    </a:cubicBezTo>
                    <a:cubicBezTo>
                      <a:pt x="8382" y="20955"/>
                      <a:pt x="10033" y="21717"/>
                      <a:pt x="12192" y="21717"/>
                    </a:cubicBezTo>
                    <a:cubicBezTo>
                      <a:pt x="15240" y="21717"/>
                      <a:pt x="17145" y="20447"/>
                      <a:pt x="18161" y="17780"/>
                    </a:cubicBezTo>
                    <a:lnTo>
                      <a:pt x="23749" y="17780"/>
                    </a:lnTo>
                    <a:cubicBezTo>
                      <a:pt x="22987" y="20320"/>
                      <a:pt x="21717" y="22352"/>
                      <a:pt x="19685" y="23876"/>
                    </a:cubicBezTo>
                    <a:cubicBezTo>
                      <a:pt x="17653" y="25400"/>
                      <a:pt x="15113" y="26162"/>
                      <a:pt x="12192" y="26162"/>
                    </a:cubicBezTo>
                    <a:cubicBezTo>
                      <a:pt x="9779" y="26162"/>
                      <a:pt x="7620" y="25654"/>
                      <a:pt x="5842" y="24511"/>
                    </a:cubicBezTo>
                    <a:cubicBezTo>
                      <a:pt x="4064" y="23368"/>
                      <a:pt x="2540" y="21844"/>
                      <a:pt x="1524" y="19939"/>
                    </a:cubicBezTo>
                    <a:cubicBezTo>
                      <a:pt x="508" y="18034"/>
                      <a:pt x="0" y="15748"/>
                      <a:pt x="0" y="13081"/>
                    </a:cubicBezTo>
                    <a:cubicBezTo>
                      <a:pt x="0" y="10414"/>
                      <a:pt x="508" y="8255"/>
                      <a:pt x="1524" y="6223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155447" y="309243"/>
                <a:ext cx="10160" cy="61722"/>
              </a:xfrm>
              <a:custGeom>
                <a:avLst/>
                <a:gdLst/>
                <a:ahLst/>
                <a:cxnLst/>
                <a:rect l="l" t="t" r="r" b="b"/>
                <a:pathLst>
                  <a:path w="10160" h="61722">
                    <a:moveTo>
                      <a:pt x="8001" y="61721"/>
                    </a:moveTo>
                    <a:lnTo>
                      <a:pt x="2794" y="61721"/>
                    </a:lnTo>
                    <a:lnTo>
                      <a:pt x="2794" y="36448"/>
                    </a:lnTo>
                    <a:lnTo>
                      <a:pt x="8001" y="36448"/>
                    </a:lnTo>
                    <a:close/>
                    <a:moveTo>
                      <a:pt x="10160" y="4445"/>
                    </a:moveTo>
                    <a:lnTo>
                      <a:pt x="0" y="9398"/>
                    </a:lnTo>
                    <a:lnTo>
                      <a:pt x="0" y="5588"/>
                    </a:lnTo>
                    <a:lnTo>
                      <a:pt x="1016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169925" y="345183"/>
                <a:ext cx="25781" cy="37719"/>
              </a:xfrm>
              <a:custGeom>
                <a:avLst/>
                <a:gdLst/>
                <a:ahLst/>
                <a:cxnLst/>
                <a:rect l="l" t="t" r="r" b="b"/>
                <a:pathLst>
                  <a:path w="25781" h="37719">
                    <a:moveTo>
                      <a:pt x="19431" y="8509"/>
                    </a:moveTo>
                    <a:cubicBezTo>
                      <a:pt x="18669" y="7239"/>
                      <a:pt x="17780" y="6350"/>
                      <a:pt x="16637" y="5588"/>
                    </a:cubicBezTo>
                    <a:cubicBezTo>
                      <a:pt x="15494" y="4826"/>
                      <a:pt x="14224" y="4572"/>
                      <a:pt x="12827" y="4572"/>
                    </a:cubicBezTo>
                    <a:cubicBezTo>
                      <a:pt x="11430" y="4572"/>
                      <a:pt x="10287" y="4953"/>
                      <a:pt x="9144" y="5588"/>
                    </a:cubicBezTo>
                    <a:cubicBezTo>
                      <a:pt x="8001" y="6223"/>
                      <a:pt x="6985" y="7239"/>
                      <a:pt x="6350" y="8509"/>
                    </a:cubicBezTo>
                    <a:cubicBezTo>
                      <a:pt x="5715" y="9779"/>
                      <a:pt x="5334" y="11303"/>
                      <a:pt x="5334" y="13081"/>
                    </a:cubicBezTo>
                    <a:cubicBezTo>
                      <a:pt x="5334" y="14859"/>
                      <a:pt x="5715" y="16383"/>
                      <a:pt x="6350" y="17653"/>
                    </a:cubicBezTo>
                    <a:cubicBezTo>
                      <a:pt x="6985" y="18923"/>
                      <a:pt x="8001" y="19939"/>
                      <a:pt x="9144" y="20574"/>
                    </a:cubicBezTo>
                    <a:cubicBezTo>
                      <a:pt x="10287" y="21209"/>
                      <a:pt x="11557" y="21590"/>
                      <a:pt x="12827" y="21590"/>
                    </a:cubicBezTo>
                    <a:cubicBezTo>
                      <a:pt x="14097" y="21590"/>
                      <a:pt x="15494" y="21209"/>
                      <a:pt x="16637" y="20574"/>
                    </a:cubicBezTo>
                    <a:cubicBezTo>
                      <a:pt x="17780" y="19939"/>
                      <a:pt x="18796" y="18923"/>
                      <a:pt x="19431" y="17526"/>
                    </a:cubicBezTo>
                    <a:cubicBezTo>
                      <a:pt x="20066" y="16129"/>
                      <a:pt x="20574" y="14732"/>
                      <a:pt x="20574" y="12954"/>
                    </a:cubicBezTo>
                    <a:cubicBezTo>
                      <a:pt x="20574" y="11176"/>
                      <a:pt x="20193" y="9652"/>
                      <a:pt x="19431" y="8382"/>
                    </a:cubicBezTo>
                    <a:moveTo>
                      <a:pt x="8763" y="1143"/>
                    </a:moveTo>
                    <a:cubicBezTo>
                      <a:pt x="10287" y="381"/>
                      <a:pt x="12065" y="0"/>
                      <a:pt x="13970" y="0"/>
                    </a:cubicBezTo>
                    <a:cubicBezTo>
                      <a:pt x="16129" y="0"/>
                      <a:pt x="18161" y="508"/>
                      <a:pt x="19939" y="1651"/>
                    </a:cubicBezTo>
                    <a:cubicBezTo>
                      <a:pt x="21717" y="2794"/>
                      <a:pt x="23114" y="4191"/>
                      <a:pt x="24257" y="6223"/>
                    </a:cubicBezTo>
                    <a:cubicBezTo>
                      <a:pt x="25400" y="8255"/>
                      <a:pt x="25781" y="10414"/>
                      <a:pt x="25781" y="12954"/>
                    </a:cubicBezTo>
                    <a:cubicBezTo>
                      <a:pt x="25781" y="15494"/>
                      <a:pt x="25273" y="17780"/>
                      <a:pt x="24257" y="19812"/>
                    </a:cubicBezTo>
                    <a:cubicBezTo>
                      <a:pt x="23241" y="21844"/>
                      <a:pt x="21844" y="23368"/>
                      <a:pt x="19939" y="24511"/>
                    </a:cubicBezTo>
                    <a:cubicBezTo>
                      <a:pt x="18034" y="25654"/>
                      <a:pt x="16129" y="26162"/>
                      <a:pt x="13970" y="26162"/>
                    </a:cubicBezTo>
                    <a:cubicBezTo>
                      <a:pt x="12065" y="26162"/>
                      <a:pt x="10414" y="25781"/>
                      <a:pt x="8890" y="25019"/>
                    </a:cubicBezTo>
                    <a:cubicBezTo>
                      <a:pt x="7366" y="24257"/>
                      <a:pt x="6223" y="23241"/>
                      <a:pt x="5207" y="22098"/>
                    </a:cubicBezTo>
                    <a:lnTo>
                      <a:pt x="5207" y="37719"/>
                    </a:lnTo>
                    <a:lnTo>
                      <a:pt x="0" y="37719"/>
                    </a:lnTo>
                    <a:lnTo>
                      <a:pt x="0" y="508"/>
                    </a:lnTo>
                    <a:lnTo>
                      <a:pt x="5207" y="508"/>
                    </a:lnTo>
                    <a:lnTo>
                      <a:pt x="5207" y="4191"/>
                    </a:lnTo>
                    <a:cubicBezTo>
                      <a:pt x="6096" y="3048"/>
                      <a:pt x="7239" y="2032"/>
                      <a:pt x="8763" y="1270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200405" y="345691"/>
                <a:ext cx="2298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22987" h="25527">
                    <a:moveTo>
                      <a:pt x="22987" y="0"/>
                    </a:moveTo>
                    <a:lnTo>
                      <a:pt x="22987" y="25146"/>
                    </a:lnTo>
                    <a:lnTo>
                      <a:pt x="17780" y="25146"/>
                    </a:lnTo>
                    <a:lnTo>
                      <a:pt x="17780" y="22225"/>
                    </a:lnTo>
                    <a:cubicBezTo>
                      <a:pt x="16891" y="23241"/>
                      <a:pt x="15875" y="24130"/>
                      <a:pt x="14605" y="24638"/>
                    </a:cubicBezTo>
                    <a:cubicBezTo>
                      <a:pt x="13335" y="25146"/>
                      <a:pt x="11811" y="25527"/>
                      <a:pt x="10414" y="25527"/>
                    </a:cubicBezTo>
                    <a:cubicBezTo>
                      <a:pt x="8382" y="25527"/>
                      <a:pt x="6604" y="25146"/>
                      <a:pt x="5080" y="24257"/>
                    </a:cubicBezTo>
                    <a:cubicBezTo>
                      <a:pt x="3556" y="23368"/>
                      <a:pt x="2286" y="22225"/>
                      <a:pt x="1397" y="20574"/>
                    </a:cubicBezTo>
                    <a:cubicBezTo>
                      <a:pt x="508" y="18923"/>
                      <a:pt x="0" y="17018"/>
                      <a:pt x="0" y="14732"/>
                    </a:cubicBezTo>
                    <a:lnTo>
                      <a:pt x="0" y="0"/>
                    </a:lnTo>
                    <a:lnTo>
                      <a:pt x="5207" y="0"/>
                    </a:lnTo>
                    <a:lnTo>
                      <a:pt x="5207" y="14097"/>
                    </a:lnTo>
                    <a:cubicBezTo>
                      <a:pt x="5207" y="16383"/>
                      <a:pt x="5715" y="18034"/>
                      <a:pt x="6858" y="19304"/>
                    </a:cubicBezTo>
                    <a:cubicBezTo>
                      <a:pt x="8001" y="20574"/>
                      <a:pt x="9525" y="21082"/>
                      <a:pt x="11430" y="21082"/>
                    </a:cubicBezTo>
                    <a:cubicBezTo>
                      <a:pt x="13335" y="21082"/>
                      <a:pt x="14986" y="20447"/>
                      <a:pt x="16002" y="19304"/>
                    </a:cubicBezTo>
                    <a:cubicBezTo>
                      <a:pt x="17018" y="18161"/>
                      <a:pt x="17780" y="16383"/>
                      <a:pt x="17780" y="14097"/>
                    </a:cubicBezTo>
                    <a:lnTo>
                      <a:pt x="1778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229742" y="337055"/>
                <a:ext cx="5207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33909">
                    <a:moveTo>
                      <a:pt x="5207" y="33909"/>
                    </a:moveTo>
                    <a:lnTo>
                      <a:pt x="0" y="33909"/>
                    </a:lnTo>
                    <a:lnTo>
                      <a:pt x="0" y="0"/>
                    </a:lnTo>
                    <a:lnTo>
                      <a:pt x="520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239648" y="345310"/>
                <a:ext cx="25908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25908" h="26035">
                    <a:moveTo>
                      <a:pt x="19685" y="8509"/>
                    </a:moveTo>
                    <a:cubicBezTo>
                      <a:pt x="18923" y="7239"/>
                      <a:pt x="18034" y="6223"/>
                      <a:pt x="16891" y="5588"/>
                    </a:cubicBezTo>
                    <a:cubicBezTo>
                      <a:pt x="15748" y="4953"/>
                      <a:pt x="14478" y="4572"/>
                      <a:pt x="13081" y="4572"/>
                    </a:cubicBezTo>
                    <a:cubicBezTo>
                      <a:pt x="11684" y="4572"/>
                      <a:pt x="10541" y="4953"/>
                      <a:pt x="9398" y="5588"/>
                    </a:cubicBezTo>
                    <a:cubicBezTo>
                      <a:pt x="8255" y="6223"/>
                      <a:pt x="7366" y="7239"/>
                      <a:pt x="6604" y="8509"/>
                    </a:cubicBezTo>
                    <a:cubicBezTo>
                      <a:pt x="5842" y="9779"/>
                      <a:pt x="5588" y="11303"/>
                      <a:pt x="5588" y="12954"/>
                    </a:cubicBezTo>
                    <a:cubicBezTo>
                      <a:pt x="5588" y="14605"/>
                      <a:pt x="5969" y="16256"/>
                      <a:pt x="6604" y="17526"/>
                    </a:cubicBezTo>
                    <a:cubicBezTo>
                      <a:pt x="7239" y="18796"/>
                      <a:pt x="8255" y="19812"/>
                      <a:pt x="9398" y="20574"/>
                    </a:cubicBezTo>
                    <a:cubicBezTo>
                      <a:pt x="10541" y="21336"/>
                      <a:pt x="11811" y="21590"/>
                      <a:pt x="13081" y="21590"/>
                    </a:cubicBezTo>
                    <a:cubicBezTo>
                      <a:pt x="14351" y="21590"/>
                      <a:pt x="15621" y="21209"/>
                      <a:pt x="16891" y="20574"/>
                    </a:cubicBezTo>
                    <a:cubicBezTo>
                      <a:pt x="18161" y="19939"/>
                      <a:pt x="18923" y="18923"/>
                      <a:pt x="19685" y="17653"/>
                    </a:cubicBezTo>
                    <a:cubicBezTo>
                      <a:pt x="20447" y="16383"/>
                      <a:pt x="20828" y="14859"/>
                      <a:pt x="20828" y="13081"/>
                    </a:cubicBezTo>
                    <a:cubicBezTo>
                      <a:pt x="20828" y="11303"/>
                      <a:pt x="20447" y="9779"/>
                      <a:pt x="19685" y="8509"/>
                    </a:cubicBezTo>
                    <a:moveTo>
                      <a:pt x="1651" y="6223"/>
                    </a:moveTo>
                    <a:cubicBezTo>
                      <a:pt x="2667" y="4318"/>
                      <a:pt x="4191" y="2794"/>
                      <a:pt x="5969" y="1651"/>
                    </a:cubicBezTo>
                    <a:cubicBezTo>
                      <a:pt x="7747" y="508"/>
                      <a:pt x="9779" y="0"/>
                      <a:pt x="11938" y="0"/>
                    </a:cubicBezTo>
                    <a:cubicBezTo>
                      <a:pt x="13970" y="0"/>
                      <a:pt x="15621" y="381"/>
                      <a:pt x="17145" y="1143"/>
                    </a:cubicBezTo>
                    <a:cubicBezTo>
                      <a:pt x="18669" y="1905"/>
                      <a:pt x="19812" y="2921"/>
                      <a:pt x="20701" y="4064"/>
                    </a:cubicBezTo>
                    <a:lnTo>
                      <a:pt x="20701" y="381"/>
                    </a:lnTo>
                    <a:lnTo>
                      <a:pt x="25908" y="381"/>
                    </a:lnTo>
                    <a:lnTo>
                      <a:pt x="25908" y="25654"/>
                    </a:lnTo>
                    <a:lnTo>
                      <a:pt x="20701" y="25654"/>
                    </a:lnTo>
                    <a:lnTo>
                      <a:pt x="20701" y="21844"/>
                    </a:lnTo>
                    <a:cubicBezTo>
                      <a:pt x="19812" y="22987"/>
                      <a:pt x="18542" y="24003"/>
                      <a:pt x="17018" y="24892"/>
                    </a:cubicBezTo>
                    <a:cubicBezTo>
                      <a:pt x="15494" y="25781"/>
                      <a:pt x="13716" y="26035"/>
                      <a:pt x="11811" y="26035"/>
                    </a:cubicBezTo>
                    <a:cubicBezTo>
                      <a:pt x="9652" y="26035"/>
                      <a:pt x="7620" y="25527"/>
                      <a:pt x="5842" y="24384"/>
                    </a:cubicBezTo>
                    <a:cubicBezTo>
                      <a:pt x="4064" y="23241"/>
                      <a:pt x="2667" y="21717"/>
                      <a:pt x="1524" y="19685"/>
                    </a:cubicBezTo>
                    <a:cubicBezTo>
                      <a:pt x="381" y="17653"/>
                      <a:pt x="0" y="15494"/>
                      <a:pt x="0" y="12827"/>
                    </a:cubicBezTo>
                    <a:cubicBezTo>
                      <a:pt x="0" y="10160"/>
                      <a:pt x="508" y="8001"/>
                      <a:pt x="1524" y="6096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270763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67437" y="63500"/>
                <a:ext cx="219201" cy="219327"/>
              </a:xfrm>
              <a:custGeom>
                <a:avLst/>
                <a:gdLst/>
                <a:ahLst/>
                <a:cxnLst/>
                <a:rect l="l" t="t" r="r" b="b"/>
                <a:pathLst>
                  <a:path w="219201" h="219327">
                    <a:moveTo>
                      <a:pt x="109600" y="0"/>
                    </a:moveTo>
                    <a:lnTo>
                      <a:pt x="4826" y="0"/>
                    </a:lnTo>
                    <a:cubicBezTo>
                      <a:pt x="2159" y="0"/>
                      <a:pt x="0" y="2158"/>
                      <a:pt x="0" y="4825"/>
                    </a:cubicBezTo>
                    <a:lnTo>
                      <a:pt x="0" y="66674"/>
                    </a:lnTo>
                    <a:cubicBezTo>
                      <a:pt x="0" y="69976"/>
                      <a:pt x="1397" y="73278"/>
                      <a:pt x="3810" y="75564"/>
                    </a:cubicBezTo>
                    <a:cubicBezTo>
                      <a:pt x="10795" y="82168"/>
                      <a:pt x="24892" y="96011"/>
                      <a:pt x="31496" y="102361"/>
                    </a:cubicBezTo>
                    <a:cubicBezTo>
                      <a:pt x="33401" y="104266"/>
                      <a:pt x="36448" y="104266"/>
                      <a:pt x="38353" y="102361"/>
                    </a:cubicBezTo>
                    <a:lnTo>
                      <a:pt x="61467" y="79247"/>
                    </a:lnTo>
                    <a:cubicBezTo>
                      <a:pt x="88137" y="52577"/>
                      <a:pt x="131317" y="52577"/>
                      <a:pt x="157987" y="79247"/>
                    </a:cubicBezTo>
                    <a:lnTo>
                      <a:pt x="184911" y="106171"/>
                    </a:lnTo>
                    <a:cubicBezTo>
                      <a:pt x="186816" y="108076"/>
                      <a:pt x="186816" y="111124"/>
                      <a:pt x="184911" y="113029"/>
                    </a:cubicBezTo>
                    <a:lnTo>
                      <a:pt x="157987" y="139952"/>
                    </a:lnTo>
                    <a:cubicBezTo>
                      <a:pt x="131317" y="166622"/>
                      <a:pt x="88137" y="166622"/>
                      <a:pt x="61467" y="139952"/>
                    </a:cubicBezTo>
                    <a:lnTo>
                      <a:pt x="38353" y="116966"/>
                    </a:lnTo>
                    <a:cubicBezTo>
                      <a:pt x="36448" y="115061"/>
                      <a:pt x="33401" y="115061"/>
                      <a:pt x="31496" y="116966"/>
                    </a:cubicBezTo>
                    <a:cubicBezTo>
                      <a:pt x="25273" y="123189"/>
                      <a:pt x="11938" y="136142"/>
                      <a:pt x="4699" y="143000"/>
                    </a:cubicBezTo>
                    <a:cubicBezTo>
                      <a:pt x="1651" y="145794"/>
                      <a:pt x="0" y="149731"/>
                      <a:pt x="0" y="153922"/>
                    </a:cubicBezTo>
                    <a:lnTo>
                      <a:pt x="0" y="214501"/>
                    </a:lnTo>
                    <a:cubicBezTo>
                      <a:pt x="0" y="217168"/>
                      <a:pt x="2159" y="219327"/>
                      <a:pt x="4826" y="219327"/>
                    </a:cubicBezTo>
                    <a:lnTo>
                      <a:pt x="109600" y="219327"/>
                    </a:lnTo>
                    <a:cubicBezTo>
                      <a:pt x="170179" y="219327"/>
                      <a:pt x="219201" y="170305"/>
                      <a:pt x="219201" y="109727"/>
                    </a:cubicBezTo>
                    <a:cubicBezTo>
                      <a:pt x="219201" y="49148"/>
                      <a:pt x="170179" y="0"/>
                      <a:pt x="109600" y="0"/>
                    </a:cubicBezTo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28" name="Freeform 28"/>
            <p:cNvSpPr/>
            <p:nvPr/>
          </p:nvSpPr>
          <p:spPr>
            <a:xfrm>
              <a:off x="0" y="0"/>
              <a:ext cx="528776" cy="727835"/>
            </a:xfrm>
            <a:custGeom>
              <a:avLst/>
              <a:gdLst/>
              <a:ahLst/>
              <a:cxnLst/>
              <a:rect l="l" t="t" r="r" b="b"/>
              <a:pathLst>
                <a:path w="528776" h="727835">
                  <a:moveTo>
                    <a:pt x="0" y="0"/>
                  </a:moveTo>
                  <a:lnTo>
                    <a:pt x="528776" y="0"/>
                  </a:lnTo>
                  <a:lnTo>
                    <a:pt x="528776" y="727835"/>
                  </a:lnTo>
                  <a:lnTo>
                    <a:pt x="0" y="72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7517" r="-17045" b="-12395"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2915095" y="228529"/>
              <a:ext cx="407700" cy="407700"/>
            </a:xfrm>
            <a:custGeom>
              <a:avLst/>
              <a:gdLst/>
              <a:ahLst/>
              <a:cxnLst/>
              <a:rect l="l" t="t" r="r" b="b"/>
              <a:pathLst>
                <a:path w="407700" h="407700">
                  <a:moveTo>
                    <a:pt x="0" y="0"/>
                  </a:moveTo>
                  <a:lnTo>
                    <a:pt x="407700" y="0"/>
                  </a:lnTo>
                  <a:lnTo>
                    <a:pt x="407700" y="407701"/>
                  </a:lnTo>
                  <a:lnTo>
                    <a:pt x="0" y="407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5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04619" y="4157217"/>
            <a:ext cx="12078762" cy="986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4"/>
              </a:lnSpc>
            </a:pPr>
            <a:r>
              <a:rPr lang="en-US" sz="7971" b="1" i="1">
                <a:solidFill>
                  <a:srgbClr val="EEEEEE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“CITAÇÃO/VERSÍCULO”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82282" y="5504794"/>
            <a:ext cx="8723436" cy="722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9"/>
              </a:lnSpc>
            </a:pPr>
            <a:r>
              <a:rPr lang="en-US" sz="3999">
                <a:solidFill>
                  <a:srgbClr val="EEEEEE"/>
                </a:solidFill>
                <a:latin typeface="Poppins"/>
                <a:ea typeface="Poppins"/>
                <a:cs typeface="Poppins"/>
                <a:sym typeface="Poppins"/>
              </a:rPr>
              <a:t>IDENTIFICAÇÃO/AUTOR/PASSAGEM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547239" y="470184"/>
            <a:ext cx="2482025" cy="1117032"/>
            <a:chOff x="0" y="0"/>
            <a:chExt cx="3309367" cy="1489376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242022"/>
              <a:ext cx="3309367" cy="394861"/>
              <a:chOff x="0" y="0"/>
              <a:chExt cx="889838" cy="10617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89889" cy="106172"/>
              </a:xfrm>
              <a:custGeom>
                <a:avLst/>
                <a:gdLst/>
                <a:ahLst/>
                <a:cxnLst/>
                <a:rect l="l" t="t" r="r" b="b"/>
                <a:pathLst>
                  <a:path w="889889" h="106172">
                    <a:moveTo>
                      <a:pt x="222377" y="8128"/>
                    </a:moveTo>
                    <a:cubicBezTo>
                      <a:pt x="226822" y="8128"/>
                      <a:pt x="230632" y="8636"/>
                      <a:pt x="233680" y="9525"/>
                    </a:cubicBezTo>
                    <a:cubicBezTo>
                      <a:pt x="236728" y="10414"/>
                      <a:pt x="239268" y="11811"/>
                      <a:pt x="241046" y="13589"/>
                    </a:cubicBezTo>
                    <a:cubicBezTo>
                      <a:pt x="242824" y="15367"/>
                      <a:pt x="243967" y="17653"/>
                      <a:pt x="244475" y="20447"/>
                    </a:cubicBezTo>
                    <a:cubicBezTo>
                      <a:pt x="244983" y="23241"/>
                      <a:pt x="244983" y="26416"/>
                      <a:pt x="244348" y="30099"/>
                    </a:cubicBezTo>
                    <a:cubicBezTo>
                      <a:pt x="243332" y="35560"/>
                      <a:pt x="241427" y="40005"/>
                      <a:pt x="238506" y="43434"/>
                    </a:cubicBezTo>
                    <a:cubicBezTo>
                      <a:pt x="235585" y="46863"/>
                      <a:pt x="232029" y="49276"/>
                      <a:pt x="227711" y="50800"/>
                    </a:cubicBezTo>
                    <a:cubicBezTo>
                      <a:pt x="223393" y="52324"/>
                      <a:pt x="218694" y="53213"/>
                      <a:pt x="213360" y="53467"/>
                    </a:cubicBezTo>
                    <a:cubicBezTo>
                      <a:pt x="212471" y="53467"/>
                      <a:pt x="211709" y="53594"/>
                      <a:pt x="210947" y="53594"/>
                    </a:cubicBezTo>
                    <a:cubicBezTo>
                      <a:pt x="210185" y="53594"/>
                      <a:pt x="209423" y="53594"/>
                      <a:pt x="208788" y="53467"/>
                    </a:cubicBezTo>
                    <a:cubicBezTo>
                      <a:pt x="207391" y="53340"/>
                      <a:pt x="205994" y="53340"/>
                      <a:pt x="204470" y="53213"/>
                    </a:cubicBezTo>
                    <a:lnTo>
                      <a:pt x="209423" y="25527"/>
                    </a:lnTo>
                    <a:cubicBezTo>
                      <a:pt x="210058" y="22098"/>
                      <a:pt x="210693" y="19050"/>
                      <a:pt x="211201" y="16510"/>
                    </a:cubicBezTo>
                    <a:cubicBezTo>
                      <a:pt x="211709" y="13970"/>
                      <a:pt x="212979" y="11938"/>
                      <a:pt x="214630" y="10541"/>
                    </a:cubicBezTo>
                    <a:cubicBezTo>
                      <a:pt x="216281" y="9144"/>
                      <a:pt x="218948" y="8382"/>
                      <a:pt x="222504" y="8382"/>
                    </a:cubicBezTo>
                    <a:close/>
                    <a:moveTo>
                      <a:pt x="48768" y="8128"/>
                    </a:moveTo>
                    <a:cubicBezTo>
                      <a:pt x="53213" y="8128"/>
                      <a:pt x="57150" y="8636"/>
                      <a:pt x="60706" y="9525"/>
                    </a:cubicBezTo>
                    <a:cubicBezTo>
                      <a:pt x="64262" y="10414"/>
                      <a:pt x="67056" y="11938"/>
                      <a:pt x="69342" y="13843"/>
                    </a:cubicBezTo>
                    <a:cubicBezTo>
                      <a:pt x="71628" y="15748"/>
                      <a:pt x="73279" y="18415"/>
                      <a:pt x="74168" y="21590"/>
                    </a:cubicBezTo>
                    <a:cubicBezTo>
                      <a:pt x="75057" y="24765"/>
                      <a:pt x="75057" y="28702"/>
                      <a:pt x="74295" y="33274"/>
                    </a:cubicBezTo>
                    <a:cubicBezTo>
                      <a:pt x="73279" y="38862"/>
                      <a:pt x="71120" y="43688"/>
                      <a:pt x="67691" y="47752"/>
                    </a:cubicBezTo>
                    <a:cubicBezTo>
                      <a:pt x="64262" y="51816"/>
                      <a:pt x="60071" y="54864"/>
                      <a:pt x="55245" y="57023"/>
                    </a:cubicBezTo>
                    <a:cubicBezTo>
                      <a:pt x="50419" y="59182"/>
                      <a:pt x="45085" y="60325"/>
                      <a:pt x="39624" y="60325"/>
                    </a:cubicBezTo>
                    <a:cubicBezTo>
                      <a:pt x="37846" y="60325"/>
                      <a:pt x="36195" y="60325"/>
                      <a:pt x="34925" y="60198"/>
                    </a:cubicBezTo>
                    <a:cubicBezTo>
                      <a:pt x="33655" y="60071"/>
                      <a:pt x="32131" y="60071"/>
                      <a:pt x="30353" y="59817"/>
                    </a:cubicBezTo>
                    <a:lnTo>
                      <a:pt x="36449" y="25273"/>
                    </a:lnTo>
                    <a:cubicBezTo>
                      <a:pt x="37084" y="21844"/>
                      <a:pt x="37719" y="18796"/>
                      <a:pt x="38227" y="16256"/>
                    </a:cubicBezTo>
                    <a:cubicBezTo>
                      <a:pt x="38735" y="13716"/>
                      <a:pt x="39878" y="11684"/>
                      <a:pt x="41402" y="10287"/>
                    </a:cubicBezTo>
                    <a:cubicBezTo>
                      <a:pt x="42926" y="8890"/>
                      <a:pt x="45466" y="8128"/>
                      <a:pt x="48768" y="8128"/>
                    </a:cubicBezTo>
                    <a:close/>
                    <a:moveTo>
                      <a:pt x="757809" y="25527"/>
                    </a:moveTo>
                    <a:cubicBezTo>
                      <a:pt x="757809" y="28194"/>
                      <a:pt x="757936" y="31369"/>
                      <a:pt x="758317" y="34798"/>
                    </a:cubicBezTo>
                    <a:cubicBezTo>
                      <a:pt x="758698" y="38227"/>
                      <a:pt x="759206" y="41783"/>
                      <a:pt x="759841" y="45212"/>
                    </a:cubicBezTo>
                    <a:lnTo>
                      <a:pt x="763270" y="63246"/>
                    </a:lnTo>
                    <a:lnTo>
                      <a:pt x="739140" y="63246"/>
                    </a:lnTo>
                    <a:lnTo>
                      <a:pt x="748919" y="44450"/>
                    </a:lnTo>
                    <a:cubicBezTo>
                      <a:pt x="751332" y="39878"/>
                      <a:pt x="753237" y="36068"/>
                      <a:pt x="754634" y="32766"/>
                    </a:cubicBezTo>
                    <a:cubicBezTo>
                      <a:pt x="756031" y="29464"/>
                      <a:pt x="757047" y="27051"/>
                      <a:pt x="757682" y="25400"/>
                    </a:cubicBezTo>
                    <a:close/>
                    <a:moveTo>
                      <a:pt x="131572" y="20955"/>
                    </a:moveTo>
                    <a:cubicBezTo>
                      <a:pt x="132080" y="24003"/>
                      <a:pt x="132715" y="26924"/>
                      <a:pt x="133223" y="29845"/>
                    </a:cubicBezTo>
                    <a:cubicBezTo>
                      <a:pt x="133731" y="32766"/>
                      <a:pt x="134366" y="35687"/>
                      <a:pt x="134874" y="38735"/>
                    </a:cubicBezTo>
                    <a:lnTo>
                      <a:pt x="140208" y="66294"/>
                    </a:lnTo>
                    <a:lnTo>
                      <a:pt x="106934" y="66294"/>
                    </a:lnTo>
                    <a:lnTo>
                      <a:pt x="122428" y="37465"/>
                    </a:lnTo>
                    <a:cubicBezTo>
                      <a:pt x="123952" y="34671"/>
                      <a:pt x="125476" y="31877"/>
                      <a:pt x="127000" y="29210"/>
                    </a:cubicBezTo>
                    <a:cubicBezTo>
                      <a:pt x="128524" y="26543"/>
                      <a:pt x="129921" y="23876"/>
                      <a:pt x="131445" y="21082"/>
                    </a:cubicBezTo>
                    <a:close/>
                    <a:moveTo>
                      <a:pt x="319659" y="21082"/>
                    </a:moveTo>
                    <a:cubicBezTo>
                      <a:pt x="320167" y="24130"/>
                      <a:pt x="320802" y="27051"/>
                      <a:pt x="321310" y="29972"/>
                    </a:cubicBezTo>
                    <a:cubicBezTo>
                      <a:pt x="321818" y="32893"/>
                      <a:pt x="322453" y="35814"/>
                      <a:pt x="322961" y="38862"/>
                    </a:cubicBezTo>
                    <a:lnTo>
                      <a:pt x="328295" y="66421"/>
                    </a:lnTo>
                    <a:lnTo>
                      <a:pt x="295275" y="66421"/>
                    </a:lnTo>
                    <a:lnTo>
                      <a:pt x="310642" y="37338"/>
                    </a:lnTo>
                    <a:cubicBezTo>
                      <a:pt x="312166" y="34544"/>
                      <a:pt x="313690" y="31750"/>
                      <a:pt x="315214" y="29083"/>
                    </a:cubicBezTo>
                    <a:cubicBezTo>
                      <a:pt x="316738" y="26416"/>
                      <a:pt x="318135" y="23749"/>
                      <a:pt x="319659" y="20955"/>
                    </a:cubicBezTo>
                    <a:close/>
                    <a:moveTo>
                      <a:pt x="658622" y="12319"/>
                    </a:moveTo>
                    <a:cubicBezTo>
                      <a:pt x="659003" y="12319"/>
                      <a:pt x="659384" y="12319"/>
                      <a:pt x="659638" y="12319"/>
                    </a:cubicBezTo>
                    <a:cubicBezTo>
                      <a:pt x="666369" y="12446"/>
                      <a:pt x="671830" y="14097"/>
                      <a:pt x="676148" y="17272"/>
                    </a:cubicBezTo>
                    <a:cubicBezTo>
                      <a:pt x="680466" y="20447"/>
                      <a:pt x="683387" y="25019"/>
                      <a:pt x="685038" y="31242"/>
                    </a:cubicBezTo>
                    <a:cubicBezTo>
                      <a:pt x="686689" y="37465"/>
                      <a:pt x="686562" y="45593"/>
                      <a:pt x="684784" y="55372"/>
                    </a:cubicBezTo>
                    <a:cubicBezTo>
                      <a:pt x="683895" y="60198"/>
                      <a:pt x="682498" y="64897"/>
                      <a:pt x="680593" y="69342"/>
                    </a:cubicBezTo>
                    <a:cubicBezTo>
                      <a:pt x="678688" y="73787"/>
                      <a:pt x="676148" y="77978"/>
                      <a:pt x="672973" y="81534"/>
                    </a:cubicBezTo>
                    <a:cubicBezTo>
                      <a:pt x="669798" y="85090"/>
                      <a:pt x="666242" y="88011"/>
                      <a:pt x="662051" y="90170"/>
                    </a:cubicBezTo>
                    <a:cubicBezTo>
                      <a:pt x="657860" y="92329"/>
                      <a:pt x="653161" y="93345"/>
                      <a:pt x="647827" y="93345"/>
                    </a:cubicBezTo>
                    <a:cubicBezTo>
                      <a:pt x="646684" y="93345"/>
                      <a:pt x="645160" y="93345"/>
                      <a:pt x="643382" y="93218"/>
                    </a:cubicBezTo>
                    <a:cubicBezTo>
                      <a:pt x="641604" y="93091"/>
                      <a:pt x="639826" y="93091"/>
                      <a:pt x="638175" y="93091"/>
                    </a:cubicBezTo>
                    <a:cubicBezTo>
                      <a:pt x="637667" y="93091"/>
                      <a:pt x="637032" y="93091"/>
                      <a:pt x="636651" y="93091"/>
                    </a:cubicBezTo>
                    <a:cubicBezTo>
                      <a:pt x="635762" y="93091"/>
                      <a:pt x="634873" y="93091"/>
                      <a:pt x="634238" y="93218"/>
                    </a:cubicBezTo>
                    <a:cubicBezTo>
                      <a:pt x="634619" y="91948"/>
                      <a:pt x="635127" y="90170"/>
                      <a:pt x="635635" y="87757"/>
                    </a:cubicBezTo>
                    <a:cubicBezTo>
                      <a:pt x="636143" y="85344"/>
                      <a:pt x="636651" y="82804"/>
                      <a:pt x="637159" y="80264"/>
                    </a:cubicBezTo>
                    <a:lnTo>
                      <a:pt x="646938" y="24638"/>
                    </a:lnTo>
                    <a:cubicBezTo>
                      <a:pt x="647573" y="20828"/>
                      <a:pt x="648462" y="18161"/>
                      <a:pt x="649605" y="16383"/>
                    </a:cubicBezTo>
                    <a:cubicBezTo>
                      <a:pt x="650748" y="14605"/>
                      <a:pt x="652018" y="13462"/>
                      <a:pt x="653796" y="12954"/>
                    </a:cubicBezTo>
                    <a:cubicBezTo>
                      <a:pt x="655193" y="12573"/>
                      <a:pt x="656844" y="12319"/>
                      <a:pt x="658749" y="12319"/>
                    </a:cubicBezTo>
                    <a:close/>
                    <a:moveTo>
                      <a:pt x="556133" y="10922"/>
                    </a:moveTo>
                    <a:cubicBezTo>
                      <a:pt x="560832" y="10922"/>
                      <a:pt x="564769" y="11938"/>
                      <a:pt x="568071" y="13970"/>
                    </a:cubicBezTo>
                    <a:cubicBezTo>
                      <a:pt x="571373" y="16129"/>
                      <a:pt x="573913" y="19177"/>
                      <a:pt x="575564" y="23241"/>
                    </a:cubicBezTo>
                    <a:cubicBezTo>
                      <a:pt x="577215" y="27305"/>
                      <a:pt x="578231" y="32004"/>
                      <a:pt x="578358" y="37465"/>
                    </a:cubicBezTo>
                    <a:cubicBezTo>
                      <a:pt x="578485" y="42926"/>
                      <a:pt x="578104" y="49022"/>
                      <a:pt x="576834" y="55626"/>
                    </a:cubicBezTo>
                    <a:cubicBezTo>
                      <a:pt x="576072" y="60071"/>
                      <a:pt x="574802" y="64643"/>
                      <a:pt x="573151" y="69215"/>
                    </a:cubicBezTo>
                    <a:cubicBezTo>
                      <a:pt x="571500" y="73787"/>
                      <a:pt x="569214" y="78232"/>
                      <a:pt x="566547" y="82169"/>
                    </a:cubicBezTo>
                    <a:cubicBezTo>
                      <a:pt x="563880" y="86106"/>
                      <a:pt x="560578" y="89281"/>
                      <a:pt x="556768" y="91821"/>
                    </a:cubicBezTo>
                    <a:cubicBezTo>
                      <a:pt x="552958" y="94361"/>
                      <a:pt x="548513" y="95504"/>
                      <a:pt x="543560" y="95504"/>
                    </a:cubicBezTo>
                    <a:cubicBezTo>
                      <a:pt x="538099" y="95504"/>
                      <a:pt x="533654" y="94107"/>
                      <a:pt x="530479" y="91313"/>
                    </a:cubicBezTo>
                    <a:cubicBezTo>
                      <a:pt x="527304" y="88519"/>
                      <a:pt x="524891" y="84836"/>
                      <a:pt x="523494" y="80391"/>
                    </a:cubicBezTo>
                    <a:cubicBezTo>
                      <a:pt x="522097" y="75946"/>
                      <a:pt x="521335" y="70993"/>
                      <a:pt x="521208" y="65913"/>
                    </a:cubicBezTo>
                    <a:cubicBezTo>
                      <a:pt x="521081" y="60833"/>
                      <a:pt x="521462" y="56007"/>
                      <a:pt x="522224" y="51435"/>
                    </a:cubicBezTo>
                    <a:cubicBezTo>
                      <a:pt x="522986" y="46863"/>
                      <a:pt x="524256" y="42418"/>
                      <a:pt x="525907" y="37719"/>
                    </a:cubicBezTo>
                    <a:cubicBezTo>
                      <a:pt x="527558" y="33020"/>
                      <a:pt x="529844" y="28702"/>
                      <a:pt x="532511" y="24638"/>
                    </a:cubicBezTo>
                    <a:cubicBezTo>
                      <a:pt x="535178" y="20574"/>
                      <a:pt x="538480" y="17399"/>
                      <a:pt x="542290" y="14859"/>
                    </a:cubicBezTo>
                    <a:cubicBezTo>
                      <a:pt x="546100" y="12319"/>
                      <a:pt x="550418" y="10922"/>
                      <a:pt x="555371" y="10922"/>
                    </a:cubicBezTo>
                    <a:cubicBezTo>
                      <a:pt x="555625" y="10922"/>
                      <a:pt x="555752" y="10922"/>
                      <a:pt x="556006" y="10922"/>
                    </a:cubicBezTo>
                    <a:close/>
                    <a:moveTo>
                      <a:pt x="50038" y="2413"/>
                    </a:moveTo>
                    <a:cubicBezTo>
                      <a:pt x="44450" y="2413"/>
                      <a:pt x="38989" y="2413"/>
                      <a:pt x="33528" y="2540"/>
                    </a:cubicBezTo>
                    <a:cubicBezTo>
                      <a:pt x="28067" y="2667"/>
                      <a:pt x="22987" y="2667"/>
                      <a:pt x="17780" y="2794"/>
                    </a:cubicBezTo>
                    <a:lnTo>
                      <a:pt x="16637" y="9144"/>
                    </a:lnTo>
                    <a:cubicBezTo>
                      <a:pt x="18415" y="9017"/>
                      <a:pt x="20193" y="9017"/>
                      <a:pt x="21844" y="8890"/>
                    </a:cubicBezTo>
                    <a:cubicBezTo>
                      <a:pt x="23495" y="8763"/>
                      <a:pt x="25400" y="8636"/>
                      <a:pt x="27178" y="8509"/>
                    </a:cubicBezTo>
                    <a:cubicBezTo>
                      <a:pt x="26797" y="9906"/>
                      <a:pt x="26416" y="11557"/>
                      <a:pt x="26035" y="13335"/>
                    </a:cubicBezTo>
                    <a:cubicBezTo>
                      <a:pt x="25654" y="15113"/>
                      <a:pt x="25273" y="17018"/>
                      <a:pt x="24892" y="18923"/>
                    </a:cubicBezTo>
                    <a:lnTo>
                      <a:pt x="13970" y="81280"/>
                    </a:lnTo>
                    <a:cubicBezTo>
                      <a:pt x="13335" y="84709"/>
                      <a:pt x="12827" y="87630"/>
                      <a:pt x="12192" y="90297"/>
                    </a:cubicBezTo>
                    <a:cubicBezTo>
                      <a:pt x="11557" y="92964"/>
                      <a:pt x="10414" y="94996"/>
                      <a:pt x="8890" y="96520"/>
                    </a:cubicBezTo>
                    <a:cubicBezTo>
                      <a:pt x="7366" y="98044"/>
                      <a:pt x="4572" y="98806"/>
                      <a:pt x="889" y="99060"/>
                    </a:cubicBezTo>
                    <a:lnTo>
                      <a:pt x="0" y="103886"/>
                    </a:lnTo>
                    <a:lnTo>
                      <a:pt x="35433" y="103886"/>
                    </a:lnTo>
                    <a:lnTo>
                      <a:pt x="36576" y="97409"/>
                    </a:lnTo>
                    <a:cubicBezTo>
                      <a:pt x="35052" y="97536"/>
                      <a:pt x="33655" y="97536"/>
                      <a:pt x="32131" y="97663"/>
                    </a:cubicBezTo>
                    <a:cubicBezTo>
                      <a:pt x="30607" y="97790"/>
                      <a:pt x="29210" y="97790"/>
                      <a:pt x="27686" y="97917"/>
                    </a:cubicBezTo>
                    <a:cubicBezTo>
                      <a:pt x="26162" y="98044"/>
                      <a:pt x="24765" y="98171"/>
                      <a:pt x="23114" y="98171"/>
                    </a:cubicBezTo>
                    <a:cubicBezTo>
                      <a:pt x="23495" y="96901"/>
                      <a:pt x="23876" y="95377"/>
                      <a:pt x="24257" y="93472"/>
                    </a:cubicBezTo>
                    <a:cubicBezTo>
                      <a:pt x="24638" y="91567"/>
                      <a:pt x="25019" y="89408"/>
                      <a:pt x="25527" y="86741"/>
                    </a:cubicBezTo>
                    <a:lnTo>
                      <a:pt x="29210" y="65786"/>
                    </a:lnTo>
                    <a:cubicBezTo>
                      <a:pt x="30099" y="65913"/>
                      <a:pt x="31115" y="65913"/>
                      <a:pt x="32258" y="65913"/>
                    </a:cubicBezTo>
                    <a:lnTo>
                      <a:pt x="34417" y="65913"/>
                    </a:lnTo>
                    <a:cubicBezTo>
                      <a:pt x="44323" y="65913"/>
                      <a:pt x="52705" y="64770"/>
                      <a:pt x="59436" y="62611"/>
                    </a:cubicBezTo>
                    <a:cubicBezTo>
                      <a:pt x="66167" y="60452"/>
                      <a:pt x="71628" y="57531"/>
                      <a:pt x="75819" y="53848"/>
                    </a:cubicBezTo>
                    <a:cubicBezTo>
                      <a:pt x="80010" y="50165"/>
                      <a:pt x="83058" y="46355"/>
                      <a:pt x="85090" y="42291"/>
                    </a:cubicBezTo>
                    <a:cubicBezTo>
                      <a:pt x="87122" y="38227"/>
                      <a:pt x="88392" y="34290"/>
                      <a:pt x="88773" y="30480"/>
                    </a:cubicBezTo>
                    <a:cubicBezTo>
                      <a:pt x="89535" y="24257"/>
                      <a:pt x="88646" y="19177"/>
                      <a:pt x="85979" y="14986"/>
                    </a:cubicBezTo>
                    <a:cubicBezTo>
                      <a:pt x="83312" y="10795"/>
                      <a:pt x="79121" y="7747"/>
                      <a:pt x="73025" y="5588"/>
                    </a:cubicBezTo>
                    <a:cubicBezTo>
                      <a:pt x="66929" y="3429"/>
                      <a:pt x="59436" y="2413"/>
                      <a:pt x="50038" y="2413"/>
                    </a:cubicBezTo>
                    <a:close/>
                    <a:moveTo>
                      <a:pt x="135890" y="0"/>
                    </a:moveTo>
                    <a:lnTo>
                      <a:pt x="91821" y="81026"/>
                    </a:lnTo>
                    <a:cubicBezTo>
                      <a:pt x="89789" y="84582"/>
                      <a:pt x="88138" y="87757"/>
                      <a:pt x="86614" y="90424"/>
                    </a:cubicBezTo>
                    <a:cubicBezTo>
                      <a:pt x="85090" y="93091"/>
                      <a:pt x="83439" y="95250"/>
                      <a:pt x="81661" y="96774"/>
                    </a:cubicBezTo>
                    <a:cubicBezTo>
                      <a:pt x="79883" y="98298"/>
                      <a:pt x="77470" y="99060"/>
                      <a:pt x="74549" y="99060"/>
                    </a:cubicBezTo>
                    <a:lnTo>
                      <a:pt x="73660" y="103886"/>
                    </a:lnTo>
                    <a:lnTo>
                      <a:pt x="100838" y="103886"/>
                    </a:lnTo>
                    <a:lnTo>
                      <a:pt x="101981" y="97536"/>
                    </a:lnTo>
                    <a:cubicBezTo>
                      <a:pt x="100076" y="97663"/>
                      <a:pt x="98298" y="97790"/>
                      <a:pt x="96393" y="97790"/>
                    </a:cubicBezTo>
                    <a:cubicBezTo>
                      <a:pt x="94488" y="97790"/>
                      <a:pt x="92583" y="98044"/>
                      <a:pt x="90678" y="98044"/>
                    </a:cubicBezTo>
                    <a:cubicBezTo>
                      <a:pt x="91694" y="96393"/>
                      <a:pt x="92456" y="94869"/>
                      <a:pt x="93218" y="93599"/>
                    </a:cubicBezTo>
                    <a:cubicBezTo>
                      <a:pt x="93980" y="92329"/>
                      <a:pt x="94869" y="90424"/>
                      <a:pt x="96012" y="88138"/>
                    </a:cubicBezTo>
                    <a:lnTo>
                      <a:pt x="103759" y="72644"/>
                    </a:lnTo>
                    <a:lnTo>
                      <a:pt x="141478" y="71755"/>
                    </a:lnTo>
                    <a:lnTo>
                      <a:pt x="144145" y="85344"/>
                    </a:lnTo>
                    <a:cubicBezTo>
                      <a:pt x="144526" y="87122"/>
                      <a:pt x="144653" y="89027"/>
                      <a:pt x="144526" y="91059"/>
                    </a:cubicBezTo>
                    <a:cubicBezTo>
                      <a:pt x="144399" y="93091"/>
                      <a:pt x="143637" y="94996"/>
                      <a:pt x="142240" y="96520"/>
                    </a:cubicBezTo>
                    <a:cubicBezTo>
                      <a:pt x="140843" y="98044"/>
                      <a:pt x="138303" y="98933"/>
                      <a:pt x="134620" y="98933"/>
                    </a:cubicBezTo>
                    <a:lnTo>
                      <a:pt x="133731" y="103759"/>
                    </a:lnTo>
                    <a:lnTo>
                      <a:pt x="166751" y="103759"/>
                    </a:lnTo>
                    <a:lnTo>
                      <a:pt x="167894" y="97409"/>
                    </a:lnTo>
                    <a:cubicBezTo>
                      <a:pt x="166243" y="97536"/>
                      <a:pt x="164592" y="97663"/>
                      <a:pt x="162941" y="97663"/>
                    </a:cubicBezTo>
                    <a:cubicBezTo>
                      <a:pt x="161290" y="97663"/>
                      <a:pt x="159639" y="97917"/>
                      <a:pt x="157988" y="97917"/>
                    </a:cubicBezTo>
                    <a:cubicBezTo>
                      <a:pt x="158623" y="95758"/>
                      <a:pt x="158623" y="92964"/>
                      <a:pt x="158242" y="89789"/>
                    </a:cubicBezTo>
                    <a:cubicBezTo>
                      <a:pt x="157861" y="86614"/>
                      <a:pt x="157480" y="84074"/>
                      <a:pt x="156972" y="82042"/>
                    </a:cubicBezTo>
                    <a:lnTo>
                      <a:pt x="139319" y="0"/>
                    </a:lnTo>
                    <a:close/>
                    <a:moveTo>
                      <a:pt x="216281" y="2413"/>
                    </a:moveTo>
                    <a:cubicBezTo>
                      <a:pt x="214503" y="2413"/>
                      <a:pt x="212598" y="2413"/>
                      <a:pt x="210820" y="2413"/>
                    </a:cubicBezTo>
                    <a:cubicBezTo>
                      <a:pt x="205232" y="2540"/>
                      <a:pt x="199771" y="2540"/>
                      <a:pt x="194437" y="2667"/>
                    </a:cubicBezTo>
                    <a:lnTo>
                      <a:pt x="193294" y="9017"/>
                    </a:lnTo>
                    <a:cubicBezTo>
                      <a:pt x="195072" y="8890"/>
                      <a:pt x="196850" y="8890"/>
                      <a:pt x="198501" y="8763"/>
                    </a:cubicBezTo>
                    <a:cubicBezTo>
                      <a:pt x="200152" y="8636"/>
                      <a:pt x="202057" y="8636"/>
                      <a:pt x="203708" y="8509"/>
                    </a:cubicBezTo>
                    <a:cubicBezTo>
                      <a:pt x="203327" y="9906"/>
                      <a:pt x="202946" y="11557"/>
                      <a:pt x="202565" y="13335"/>
                    </a:cubicBezTo>
                    <a:cubicBezTo>
                      <a:pt x="202184" y="15113"/>
                      <a:pt x="201803" y="17018"/>
                      <a:pt x="201422" y="18923"/>
                    </a:cubicBezTo>
                    <a:lnTo>
                      <a:pt x="186944" y="81280"/>
                    </a:lnTo>
                    <a:cubicBezTo>
                      <a:pt x="186309" y="84709"/>
                      <a:pt x="185801" y="87630"/>
                      <a:pt x="185166" y="90297"/>
                    </a:cubicBezTo>
                    <a:cubicBezTo>
                      <a:pt x="184531" y="92964"/>
                      <a:pt x="183388" y="94996"/>
                      <a:pt x="181864" y="96520"/>
                    </a:cubicBezTo>
                    <a:cubicBezTo>
                      <a:pt x="180340" y="98044"/>
                      <a:pt x="177546" y="98806"/>
                      <a:pt x="173863" y="99060"/>
                    </a:cubicBezTo>
                    <a:lnTo>
                      <a:pt x="172974" y="103886"/>
                    </a:lnTo>
                    <a:lnTo>
                      <a:pt x="205486" y="103886"/>
                    </a:lnTo>
                    <a:lnTo>
                      <a:pt x="206629" y="97536"/>
                    </a:lnTo>
                    <a:cubicBezTo>
                      <a:pt x="205486" y="97536"/>
                      <a:pt x="204343" y="97536"/>
                      <a:pt x="203200" y="97663"/>
                    </a:cubicBezTo>
                    <a:cubicBezTo>
                      <a:pt x="202057" y="97790"/>
                      <a:pt x="200914" y="97790"/>
                      <a:pt x="199644" y="97917"/>
                    </a:cubicBezTo>
                    <a:cubicBezTo>
                      <a:pt x="198374" y="98044"/>
                      <a:pt x="197358" y="98044"/>
                      <a:pt x="196088" y="98171"/>
                    </a:cubicBezTo>
                    <a:cubicBezTo>
                      <a:pt x="196469" y="96901"/>
                      <a:pt x="196850" y="95377"/>
                      <a:pt x="197231" y="93472"/>
                    </a:cubicBezTo>
                    <a:cubicBezTo>
                      <a:pt x="197612" y="91567"/>
                      <a:pt x="197993" y="89408"/>
                      <a:pt x="198501" y="86741"/>
                    </a:cubicBezTo>
                    <a:lnTo>
                      <a:pt x="203454" y="58674"/>
                    </a:lnTo>
                    <a:cubicBezTo>
                      <a:pt x="205105" y="58801"/>
                      <a:pt x="206756" y="58801"/>
                      <a:pt x="208407" y="58801"/>
                    </a:cubicBezTo>
                    <a:cubicBezTo>
                      <a:pt x="210058" y="58801"/>
                      <a:pt x="211709" y="58801"/>
                      <a:pt x="213233" y="58674"/>
                    </a:cubicBezTo>
                    <a:cubicBezTo>
                      <a:pt x="214884" y="60452"/>
                      <a:pt x="216281" y="62738"/>
                      <a:pt x="217424" y="65405"/>
                    </a:cubicBezTo>
                    <a:cubicBezTo>
                      <a:pt x="218567" y="68072"/>
                      <a:pt x="219583" y="70358"/>
                      <a:pt x="220472" y="72390"/>
                    </a:cubicBezTo>
                    <a:lnTo>
                      <a:pt x="227457" y="87884"/>
                    </a:lnTo>
                    <a:cubicBezTo>
                      <a:pt x="228981" y="91059"/>
                      <a:pt x="230378" y="93853"/>
                      <a:pt x="231775" y="96393"/>
                    </a:cubicBezTo>
                    <a:cubicBezTo>
                      <a:pt x="233172" y="98933"/>
                      <a:pt x="235077" y="101346"/>
                      <a:pt x="237490" y="103886"/>
                    </a:cubicBezTo>
                    <a:lnTo>
                      <a:pt x="255651" y="103886"/>
                    </a:lnTo>
                    <a:lnTo>
                      <a:pt x="256540" y="99060"/>
                    </a:lnTo>
                    <a:cubicBezTo>
                      <a:pt x="253619" y="99060"/>
                      <a:pt x="251206" y="98425"/>
                      <a:pt x="249301" y="97282"/>
                    </a:cubicBezTo>
                    <a:cubicBezTo>
                      <a:pt x="247396" y="96139"/>
                      <a:pt x="245999" y="94488"/>
                      <a:pt x="244856" y="92329"/>
                    </a:cubicBezTo>
                    <a:cubicBezTo>
                      <a:pt x="243713" y="90170"/>
                      <a:pt x="242443" y="87884"/>
                      <a:pt x="241300" y="85344"/>
                    </a:cubicBezTo>
                    <a:lnTo>
                      <a:pt x="234188" y="69850"/>
                    </a:lnTo>
                    <a:cubicBezTo>
                      <a:pt x="232791" y="67056"/>
                      <a:pt x="231648" y="64643"/>
                      <a:pt x="230632" y="62484"/>
                    </a:cubicBezTo>
                    <a:cubicBezTo>
                      <a:pt x="229616" y="60325"/>
                      <a:pt x="228219" y="58674"/>
                      <a:pt x="226441" y="57277"/>
                    </a:cubicBezTo>
                    <a:cubicBezTo>
                      <a:pt x="234061" y="55753"/>
                      <a:pt x="240030" y="53467"/>
                      <a:pt x="244475" y="50292"/>
                    </a:cubicBezTo>
                    <a:cubicBezTo>
                      <a:pt x="248920" y="47117"/>
                      <a:pt x="252222" y="43688"/>
                      <a:pt x="254381" y="39878"/>
                    </a:cubicBezTo>
                    <a:cubicBezTo>
                      <a:pt x="256540" y="36068"/>
                      <a:pt x="257937" y="32131"/>
                      <a:pt x="258445" y="28448"/>
                    </a:cubicBezTo>
                    <a:cubicBezTo>
                      <a:pt x="259334" y="23114"/>
                      <a:pt x="258826" y="18415"/>
                      <a:pt x="256794" y="14605"/>
                    </a:cubicBezTo>
                    <a:cubicBezTo>
                      <a:pt x="254762" y="10795"/>
                      <a:pt x="251079" y="7874"/>
                      <a:pt x="245745" y="5842"/>
                    </a:cubicBezTo>
                    <a:cubicBezTo>
                      <a:pt x="240411" y="3810"/>
                      <a:pt x="233045" y="2667"/>
                      <a:pt x="223647" y="2540"/>
                    </a:cubicBezTo>
                    <a:cubicBezTo>
                      <a:pt x="219964" y="2413"/>
                      <a:pt x="216154" y="2286"/>
                      <a:pt x="212471" y="2286"/>
                    </a:cubicBezTo>
                    <a:close/>
                    <a:moveTo>
                      <a:pt x="324104" y="0"/>
                    </a:moveTo>
                    <a:lnTo>
                      <a:pt x="280035" y="81026"/>
                    </a:lnTo>
                    <a:cubicBezTo>
                      <a:pt x="278003" y="84582"/>
                      <a:pt x="276352" y="87757"/>
                      <a:pt x="274828" y="90424"/>
                    </a:cubicBezTo>
                    <a:cubicBezTo>
                      <a:pt x="273304" y="93091"/>
                      <a:pt x="271653" y="95250"/>
                      <a:pt x="269875" y="96774"/>
                    </a:cubicBezTo>
                    <a:cubicBezTo>
                      <a:pt x="268097" y="98298"/>
                      <a:pt x="265684" y="99060"/>
                      <a:pt x="262763" y="99060"/>
                    </a:cubicBezTo>
                    <a:lnTo>
                      <a:pt x="261874" y="103886"/>
                    </a:lnTo>
                    <a:lnTo>
                      <a:pt x="288925" y="103886"/>
                    </a:lnTo>
                    <a:lnTo>
                      <a:pt x="290068" y="97536"/>
                    </a:lnTo>
                    <a:cubicBezTo>
                      <a:pt x="288163" y="97663"/>
                      <a:pt x="286385" y="97790"/>
                      <a:pt x="284480" y="97790"/>
                    </a:cubicBezTo>
                    <a:cubicBezTo>
                      <a:pt x="282575" y="97790"/>
                      <a:pt x="280670" y="98044"/>
                      <a:pt x="278765" y="98044"/>
                    </a:cubicBezTo>
                    <a:cubicBezTo>
                      <a:pt x="279781" y="96393"/>
                      <a:pt x="280543" y="94869"/>
                      <a:pt x="281305" y="93599"/>
                    </a:cubicBezTo>
                    <a:cubicBezTo>
                      <a:pt x="282067" y="92329"/>
                      <a:pt x="282956" y="90424"/>
                      <a:pt x="284099" y="88138"/>
                    </a:cubicBezTo>
                    <a:lnTo>
                      <a:pt x="291846" y="72644"/>
                    </a:lnTo>
                    <a:lnTo>
                      <a:pt x="329565" y="71755"/>
                    </a:lnTo>
                    <a:lnTo>
                      <a:pt x="332232" y="85344"/>
                    </a:lnTo>
                    <a:cubicBezTo>
                      <a:pt x="332613" y="87122"/>
                      <a:pt x="332740" y="89027"/>
                      <a:pt x="332613" y="91059"/>
                    </a:cubicBezTo>
                    <a:cubicBezTo>
                      <a:pt x="332486" y="93091"/>
                      <a:pt x="331724" y="94996"/>
                      <a:pt x="330327" y="96520"/>
                    </a:cubicBezTo>
                    <a:cubicBezTo>
                      <a:pt x="328930" y="98044"/>
                      <a:pt x="326390" y="98933"/>
                      <a:pt x="322707" y="98933"/>
                    </a:cubicBezTo>
                    <a:lnTo>
                      <a:pt x="321818" y="103759"/>
                    </a:lnTo>
                    <a:lnTo>
                      <a:pt x="354838" y="103759"/>
                    </a:lnTo>
                    <a:lnTo>
                      <a:pt x="355981" y="97409"/>
                    </a:lnTo>
                    <a:cubicBezTo>
                      <a:pt x="354330" y="97536"/>
                      <a:pt x="352679" y="97663"/>
                      <a:pt x="351028" y="97663"/>
                    </a:cubicBezTo>
                    <a:cubicBezTo>
                      <a:pt x="349377" y="97663"/>
                      <a:pt x="347726" y="97917"/>
                      <a:pt x="346075" y="97917"/>
                    </a:cubicBezTo>
                    <a:cubicBezTo>
                      <a:pt x="346710" y="95758"/>
                      <a:pt x="346710" y="92964"/>
                      <a:pt x="346329" y="89789"/>
                    </a:cubicBezTo>
                    <a:cubicBezTo>
                      <a:pt x="345948" y="86614"/>
                      <a:pt x="345567" y="84074"/>
                      <a:pt x="345059" y="82042"/>
                    </a:cubicBezTo>
                    <a:lnTo>
                      <a:pt x="327533" y="0"/>
                    </a:lnTo>
                    <a:close/>
                    <a:moveTo>
                      <a:pt x="415544" y="2794"/>
                    </a:moveTo>
                    <a:lnTo>
                      <a:pt x="409067" y="35433"/>
                    </a:lnTo>
                    <a:lnTo>
                      <a:pt x="418592" y="35433"/>
                    </a:lnTo>
                    <a:cubicBezTo>
                      <a:pt x="419989" y="27686"/>
                      <a:pt x="422529" y="21971"/>
                      <a:pt x="426339" y="18288"/>
                    </a:cubicBezTo>
                    <a:cubicBezTo>
                      <a:pt x="430149" y="14605"/>
                      <a:pt x="434848" y="12700"/>
                      <a:pt x="440309" y="12700"/>
                    </a:cubicBezTo>
                    <a:lnTo>
                      <a:pt x="446913" y="12700"/>
                    </a:lnTo>
                    <a:lnTo>
                      <a:pt x="434721" y="81915"/>
                    </a:lnTo>
                    <a:cubicBezTo>
                      <a:pt x="434086" y="85725"/>
                      <a:pt x="433197" y="88519"/>
                      <a:pt x="432054" y="90297"/>
                    </a:cubicBezTo>
                    <a:cubicBezTo>
                      <a:pt x="430911" y="92075"/>
                      <a:pt x="429514" y="93091"/>
                      <a:pt x="427990" y="93599"/>
                    </a:cubicBezTo>
                    <a:cubicBezTo>
                      <a:pt x="426466" y="94107"/>
                      <a:pt x="424561" y="94361"/>
                      <a:pt x="422275" y="94488"/>
                    </a:cubicBezTo>
                    <a:lnTo>
                      <a:pt x="420624" y="104013"/>
                    </a:lnTo>
                    <a:lnTo>
                      <a:pt x="462788" y="104013"/>
                    </a:lnTo>
                    <a:lnTo>
                      <a:pt x="464693" y="92837"/>
                    </a:lnTo>
                    <a:cubicBezTo>
                      <a:pt x="463677" y="92837"/>
                      <a:pt x="462026" y="92837"/>
                      <a:pt x="459359" y="92964"/>
                    </a:cubicBezTo>
                    <a:cubicBezTo>
                      <a:pt x="456692" y="93091"/>
                      <a:pt x="454660" y="93091"/>
                      <a:pt x="453009" y="93345"/>
                    </a:cubicBezTo>
                    <a:cubicBezTo>
                      <a:pt x="453390" y="92075"/>
                      <a:pt x="453898" y="90297"/>
                      <a:pt x="454406" y="87884"/>
                    </a:cubicBezTo>
                    <a:cubicBezTo>
                      <a:pt x="454914" y="85471"/>
                      <a:pt x="455422" y="82931"/>
                      <a:pt x="455930" y="80391"/>
                    </a:cubicBezTo>
                    <a:lnTo>
                      <a:pt x="464693" y="12446"/>
                    </a:lnTo>
                    <a:lnTo>
                      <a:pt x="471678" y="12446"/>
                    </a:lnTo>
                    <a:cubicBezTo>
                      <a:pt x="471805" y="12446"/>
                      <a:pt x="472059" y="12446"/>
                      <a:pt x="472186" y="12446"/>
                    </a:cubicBezTo>
                    <a:cubicBezTo>
                      <a:pt x="475615" y="12446"/>
                      <a:pt x="478409" y="13208"/>
                      <a:pt x="480695" y="14859"/>
                    </a:cubicBezTo>
                    <a:cubicBezTo>
                      <a:pt x="482981" y="16510"/>
                      <a:pt x="484632" y="19050"/>
                      <a:pt x="485521" y="22479"/>
                    </a:cubicBezTo>
                    <a:cubicBezTo>
                      <a:pt x="486410" y="25908"/>
                      <a:pt x="486283" y="30226"/>
                      <a:pt x="485394" y="35433"/>
                    </a:cubicBezTo>
                    <a:lnTo>
                      <a:pt x="494919" y="35433"/>
                    </a:lnTo>
                    <a:lnTo>
                      <a:pt x="499745" y="2794"/>
                    </a:lnTo>
                    <a:close/>
                    <a:moveTo>
                      <a:pt x="661670" y="2540"/>
                    </a:moveTo>
                    <a:lnTo>
                      <a:pt x="619633" y="2794"/>
                    </a:lnTo>
                    <a:lnTo>
                      <a:pt x="617728" y="13970"/>
                    </a:lnTo>
                    <a:cubicBezTo>
                      <a:pt x="618744" y="13843"/>
                      <a:pt x="620522" y="13843"/>
                      <a:pt x="622808" y="13716"/>
                    </a:cubicBezTo>
                    <a:cubicBezTo>
                      <a:pt x="625094" y="13589"/>
                      <a:pt x="627126" y="13589"/>
                      <a:pt x="628650" y="13462"/>
                    </a:cubicBezTo>
                    <a:cubicBezTo>
                      <a:pt x="628396" y="14732"/>
                      <a:pt x="627888" y="16510"/>
                      <a:pt x="627380" y="18923"/>
                    </a:cubicBezTo>
                    <a:cubicBezTo>
                      <a:pt x="626872" y="21336"/>
                      <a:pt x="626237" y="23876"/>
                      <a:pt x="625856" y="26416"/>
                    </a:cubicBezTo>
                    <a:lnTo>
                      <a:pt x="615950" y="81788"/>
                    </a:lnTo>
                    <a:cubicBezTo>
                      <a:pt x="615315" y="85598"/>
                      <a:pt x="614426" y="88392"/>
                      <a:pt x="613283" y="90170"/>
                    </a:cubicBezTo>
                    <a:cubicBezTo>
                      <a:pt x="612140" y="91948"/>
                      <a:pt x="610743" y="92964"/>
                      <a:pt x="609219" y="93472"/>
                    </a:cubicBezTo>
                    <a:cubicBezTo>
                      <a:pt x="607695" y="93980"/>
                      <a:pt x="605790" y="94234"/>
                      <a:pt x="603504" y="94361"/>
                    </a:cubicBezTo>
                    <a:lnTo>
                      <a:pt x="601853" y="103886"/>
                    </a:lnTo>
                    <a:lnTo>
                      <a:pt x="643128" y="103886"/>
                    </a:lnTo>
                    <a:cubicBezTo>
                      <a:pt x="653288" y="103886"/>
                      <a:pt x="662178" y="102362"/>
                      <a:pt x="669798" y="99187"/>
                    </a:cubicBezTo>
                    <a:cubicBezTo>
                      <a:pt x="677418" y="96012"/>
                      <a:pt x="684022" y="91948"/>
                      <a:pt x="689356" y="86868"/>
                    </a:cubicBezTo>
                    <a:cubicBezTo>
                      <a:pt x="694690" y="81788"/>
                      <a:pt x="698881" y="76200"/>
                      <a:pt x="702056" y="70231"/>
                    </a:cubicBezTo>
                    <a:cubicBezTo>
                      <a:pt x="705231" y="64262"/>
                      <a:pt x="707263" y="58166"/>
                      <a:pt x="708279" y="52324"/>
                    </a:cubicBezTo>
                    <a:cubicBezTo>
                      <a:pt x="709295" y="46482"/>
                      <a:pt x="709295" y="40386"/>
                      <a:pt x="708152" y="34544"/>
                    </a:cubicBezTo>
                    <a:cubicBezTo>
                      <a:pt x="707009" y="28702"/>
                      <a:pt x="704596" y="23241"/>
                      <a:pt x="700913" y="18415"/>
                    </a:cubicBezTo>
                    <a:cubicBezTo>
                      <a:pt x="697230" y="13589"/>
                      <a:pt x="692277" y="9779"/>
                      <a:pt x="685800" y="6985"/>
                    </a:cubicBezTo>
                    <a:cubicBezTo>
                      <a:pt x="679323" y="4191"/>
                      <a:pt x="671195" y="2540"/>
                      <a:pt x="661670" y="2540"/>
                    </a:cubicBezTo>
                    <a:close/>
                    <a:moveTo>
                      <a:pt x="761111" y="127"/>
                    </a:moveTo>
                    <a:lnTo>
                      <a:pt x="719328" y="77470"/>
                    </a:lnTo>
                    <a:cubicBezTo>
                      <a:pt x="717804" y="80391"/>
                      <a:pt x="716153" y="83058"/>
                      <a:pt x="714629" y="85598"/>
                    </a:cubicBezTo>
                    <a:cubicBezTo>
                      <a:pt x="713105" y="88138"/>
                      <a:pt x="711327" y="90170"/>
                      <a:pt x="709422" y="91694"/>
                    </a:cubicBezTo>
                    <a:cubicBezTo>
                      <a:pt x="707517" y="93218"/>
                      <a:pt x="705231" y="93980"/>
                      <a:pt x="702564" y="93980"/>
                    </a:cubicBezTo>
                    <a:lnTo>
                      <a:pt x="700786" y="103886"/>
                    </a:lnTo>
                    <a:lnTo>
                      <a:pt x="731647" y="103886"/>
                    </a:lnTo>
                    <a:lnTo>
                      <a:pt x="733679" y="92329"/>
                    </a:lnTo>
                    <a:cubicBezTo>
                      <a:pt x="732663" y="92329"/>
                      <a:pt x="731139" y="92329"/>
                      <a:pt x="728980" y="92456"/>
                    </a:cubicBezTo>
                    <a:cubicBezTo>
                      <a:pt x="726821" y="92583"/>
                      <a:pt x="724916" y="92583"/>
                      <a:pt x="723392" y="92837"/>
                    </a:cubicBezTo>
                    <a:cubicBezTo>
                      <a:pt x="724408" y="91186"/>
                      <a:pt x="725678" y="89154"/>
                      <a:pt x="726948" y="86741"/>
                    </a:cubicBezTo>
                    <a:cubicBezTo>
                      <a:pt x="728218" y="84328"/>
                      <a:pt x="729361" y="82423"/>
                      <a:pt x="729996" y="81153"/>
                    </a:cubicBezTo>
                    <a:lnTo>
                      <a:pt x="733552" y="74422"/>
                    </a:lnTo>
                    <a:lnTo>
                      <a:pt x="765048" y="73787"/>
                    </a:lnTo>
                    <a:lnTo>
                      <a:pt x="766572" y="81788"/>
                    </a:lnTo>
                    <a:cubicBezTo>
                      <a:pt x="767080" y="84201"/>
                      <a:pt x="767207" y="86360"/>
                      <a:pt x="766953" y="88265"/>
                    </a:cubicBezTo>
                    <a:cubicBezTo>
                      <a:pt x="766699" y="90170"/>
                      <a:pt x="765937" y="91694"/>
                      <a:pt x="764794" y="92837"/>
                    </a:cubicBezTo>
                    <a:cubicBezTo>
                      <a:pt x="763651" y="93980"/>
                      <a:pt x="761619" y="94488"/>
                      <a:pt x="758952" y="94488"/>
                    </a:cubicBezTo>
                    <a:lnTo>
                      <a:pt x="757301" y="104013"/>
                    </a:lnTo>
                    <a:lnTo>
                      <a:pt x="796163" y="104013"/>
                    </a:lnTo>
                    <a:lnTo>
                      <a:pt x="798068" y="92837"/>
                    </a:lnTo>
                    <a:cubicBezTo>
                      <a:pt x="797052" y="92837"/>
                      <a:pt x="795909" y="92837"/>
                      <a:pt x="794385" y="92964"/>
                    </a:cubicBezTo>
                    <a:cubicBezTo>
                      <a:pt x="792861" y="93091"/>
                      <a:pt x="791337" y="93091"/>
                      <a:pt x="789686" y="93345"/>
                    </a:cubicBezTo>
                    <a:cubicBezTo>
                      <a:pt x="789940" y="91186"/>
                      <a:pt x="789813" y="88519"/>
                      <a:pt x="789305" y="85598"/>
                    </a:cubicBezTo>
                    <a:cubicBezTo>
                      <a:pt x="788797" y="82677"/>
                      <a:pt x="788416" y="80518"/>
                      <a:pt x="788162" y="78994"/>
                    </a:cubicBezTo>
                    <a:lnTo>
                      <a:pt x="771144" y="127"/>
                    </a:lnTo>
                    <a:close/>
                    <a:moveTo>
                      <a:pt x="559181" y="381"/>
                    </a:moveTo>
                    <a:cubicBezTo>
                      <a:pt x="550545" y="381"/>
                      <a:pt x="542925" y="2032"/>
                      <a:pt x="535940" y="5207"/>
                    </a:cubicBezTo>
                    <a:cubicBezTo>
                      <a:pt x="528955" y="8382"/>
                      <a:pt x="522986" y="12573"/>
                      <a:pt x="517906" y="17780"/>
                    </a:cubicBezTo>
                    <a:cubicBezTo>
                      <a:pt x="512826" y="22987"/>
                      <a:pt x="508635" y="28702"/>
                      <a:pt x="505460" y="34925"/>
                    </a:cubicBezTo>
                    <a:cubicBezTo>
                      <a:pt x="502285" y="41148"/>
                      <a:pt x="500126" y="47244"/>
                      <a:pt x="499110" y="53340"/>
                    </a:cubicBezTo>
                    <a:cubicBezTo>
                      <a:pt x="497967" y="59563"/>
                      <a:pt x="497840" y="65913"/>
                      <a:pt x="498602" y="72136"/>
                    </a:cubicBezTo>
                    <a:cubicBezTo>
                      <a:pt x="499364" y="78359"/>
                      <a:pt x="501269" y="84074"/>
                      <a:pt x="504190" y="89281"/>
                    </a:cubicBezTo>
                    <a:cubicBezTo>
                      <a:pt x="507111" y="94488"/>
                      <a:pt x="511683" y="98552"/>
                      <a:pt x="517525" y="101600"/>
                    </a:cubicBezTo>
                    <a:cubicBezTo>
                      <a:pt x="523367" y="104648"/>
                      <a:pt x="530860" y="106172"/>
                      <a:pt x="540004" y="106172"/>
                    </a:cubicBezTo>
                    <a:cubicBezTo>
                      <a:pt x="548513" y="106172"/>
                      <a:pt x="556260" y="104521"/>
                      <a:pt x="563245" y="101346"/>
                    </a:cubicBezTo>
                    <a:cubicBezTo>
                      <a:pt x="570230" y="98171"/>
                      <a:pt x="576199" y="93853"/>
                      <a:pt x="581279" y="88646"/>
                    </a:cubicBezTo>
                    <a:cubicBezTo>
                      <a:pt x="586359" y="83439"/>
                      <a:pt x="590550" y="77724"/>
                      <a:pt x="593725" y="71501"/>
                    </a:cubicBezTo>
                    <a:cubicBezTo>
                      <a:pt x="596900" y="65278"/>
                      <a:pt x="598932" y="59309"/>
                      <a:pt x="600075" y="53340"/>
                    </a:cubicBezTo>
                    <a:cubicBezTo>
                      <a:pt x="601218" y="47371"/>
                      <a:pt x="601218" y="41148"/>
                      <a:pt x="600329" y="35052"/>
                    </a:cubicBezTo>
                    <a:cubicBezTo>
                      <a:pt x="599440" y="28956"/>
                      <a:pt x="597408" y="23241"/>
                      <a:pt x="594360" y="17907"/>
                    </a:cubicBezTo>
                    <a:cubicBezTo>
                      <a:pt x="591312" y="12573"/>
                      <a:pt x="586740" y="8382"/>
                      <a:pt x="581025" y="5207"/>
                    </a:cubicBezTo>
                    <a:cubicBezTo>
                      <a:pt x="575310" y="2032"/>
                      <a:pt x="567944" y="381"/>
                      <a:pt x="559181" y="381"/>
                    </a:cubicBezTo>
                    <a:close/>
                    <a:moveTo>
                      <a:pt x="854837" y="381"/>
                    </a:moveTo>
                    <a:cubicBezTo>
                      <a:pt x="848487" y="381"/>
                      <a:pt x="843026" y="1270"/>
                      <a:pt x="838327" y="2921"/>
                    </a:cubicBezTo>
                    <a:cubicBezTo>
                      <a:pt x="833628" y="4572"/>
                      <a:pt x="829818" y="6858"/>
                      <a:pt x="826770" y="9652"/>
                    </a:cubicBezTo>
                    <a:cubicBezTo>
                      <a:pt x="823722" y="12446"/>
                      <a:pt x="821309" y="15367"/>
                      <a:pt x="819531" y="18669"/>
                    </a:cubicBezTo>
                    <a:cubicBezTo>
                      <a:pt x="817753" y="21971"/>
                      <a:pt x="816737" y="25019"/>
                      <a:pt x="816102" y="27940"/>
                    </a:cubicBezTo>
                    <a:cubicBezTo>
                      <a:pt x="815213" y="32639"/>
                      <a:pt x="815340" y="36830"/>
                      <a:pt x="816356" y="40386"/>
                    </a:cubicBezTo>
                    <a:cubicBezTo>
                      <a:pt x="817372" y="43942"/>
                      <a:pt x="819150" y="47244"/>
                      <a:pt x="821563" y="50038"/>
                    </a:cubicBezTo>
                    <a:cubicBezTo>
                      <a:pt x="823976" y="52832"/>
                      <a:pt x="827151" y="55372"/>
                      <a:pt x="830707" y="57531"/>
                    </a:cubicBezTo>
                    <a:cubicBezTo>
                      <a:pt x="834263" y="59690"/>
                      <a:pt x="838327" y="61722"/>
                      <a:pt x="842518" y="63627"/>
                    </a:cubicBezTo>
                    <a:cubicBezTo>
                      <a:pt x="845947" y="65024"/>
                      <a:pt x="849249" y="66548"/>
                      <a:pt x="852551" y="68072"/>
                    </a:cubicBezTo>
                    <a:cubicBezTo>
                      <a:pt x="855853" y="69596"/>
                      <a:pt x="858393" y="71501"/>
                      <a:pt x="860425" y="73660"/>
                    </a:cubicBezTo>
                    <a:cubicBezTo>
                      <a:pt x="862457" y="75819"/>
                      <a:pt x="863092" y="78613"/>
                      <a:pt x="862457" y="82042"/>
                    </a:cubicBezTo>
                    <a:cubicBezTo>
                      <a:pt x="862076" y="84455"/>
                      <a:pt x="860933" y="86741"/>
                      <a:pt x="859155" y="88773"/>
                    </a:cubicBezTo>
                    <a:cubicBezTo>
                      <a:pt x="857377" y="90805"/>
                      <a:pt x="854964" y="92456"/>
                      <a:pt x="852170" y="93726"/>
                    </a:cubicBezTo>
                    <a:cubicBezTo>
                      <a:pt x="849376" y="94996"/>
                      <a:pt x="846201" y="95631"/>
                      <a:pt x="842772" y="95631"/>
                    </a:cubicBezTo>
                    <a:cubicBezTo>
                      <a:pt x="836041" y="95631"/>
                      <a:pt x="830580" y="93599"/>
                      <a:pt x="826389" y="89535"/>
                    </a:cubicBezTo>
                    <a:cubicBezTo>
                      <a:pt x="822198" y="85471"/>
                      <a:pt x="820166" y="79375"/>
                      <a:pt x="820293" y="71247"/>
                    </a:cubicBezTo>
                    <a:lnTo>
                      <a:pt x="810768" y="71247"/>
                    </a:lnTo>
                    <a:lnTo>
                      <a:pt x="804799" y="105029"/>
                    </a:lnTo>
                    <a:lnTo>
                      <a:pt x="815975" y="105029"/>
                    </a:lnTo>
                    <a:lnTo>
                      <a:pt x="816610" y="98933"/>
                    </a:lnTo>
                    <a:cubicBezTo>
                      <a:pt x="820166" y="101219"/>
                      <a:pt x="824103" y="102997"/>
                      <a:pt x="828294" y="104140"/>
                    </a:cubicBezTo>
                    <a:cubicBezTo>
                      <a:pt x="832485" y="105283"/>
                      <a:pt x="836676" y="105918"/>
                      <a:pt x="840486" y="105918"/>
                    </a:cubicBezTo>
                    <a:cubicBezTo>
                      <a:pt x="847852" y="105918"/>
                      <a:pt x="854583" y="104648"/>
                      <a:pt x="860552" y="102235"/>
                    </a:cubicBezTo>
                    <a:cubicBezTo>
                      <a:pt x="866521" y="99822"/>
                      <a:pt x="871474" y="96393"/>
                      <a:pt x="875284" y="91948"/>
                    </a:cubicBezTo>
                    <a:cubicBezTo>
                      <a:pt x="879094" y="87503"/>
                      <a:pt x="881634" y="82423"/>
                      <a:pt x="882523" y="76835"/>
                    </a:cubicBezTo>
                    <a:cubicBezTo>
                      <a:pt x="883412" y="72136"/>
                      <a:pt x="883031" y="67945"/>
                      <a:pt x="881634" y="64516"/>
                    </a:cubicBezTo>
                    <a:cubicBezTo>
                      <a:pt x="880237" y="61087"/>
                      <a:pt x="878078" y="57912"/>
                      <a:pt x="875284" y="55245"/>
                    </a:cubicBezTo>
                    <a:cubicBezTo>
                      <a:pt x="872490" y="52578"/>
                      <a:pt x="869315" y="50292"/>
                      <a:pt x="865759" y="48387"/>
                    </a:cubicBezTo>
                    <a:cubicBezTo>
                      <a:pt x="862203" y="46482"/>
                      <a:pt x="858774" y="44831"/>
                      <a:pt x="855345" y="43307"/>
                    </a:cubicBezTo>
                    <a:cubicBezTo>
                      <a:pt x="850392" y="41148"/>
                      <a:pt x="846455" y="38989"/>
                      <a:pt x="843280" y="37084"/>
                    </a:cubicBezTo>
                    <a:cubicBezTo>
                      <a:pt x="840105" y="35179"/>
                      <a:pt x="837946" y="33147"/>
                      <a:pt x="836676" y="30861"/>
                    </a:cubicBezTo>
                    <a:cubicBezTo>
                      <a:pt x="835406" y="28575"/>
                      <a:pt x="835025" y="26035"/>
                      <a:pt x="835533" y="23114"/>
                    </a:cubicBezTo>
                    <a:cubicBezTo>
                      <a:pt x="836168" y="19431"/>
                      <a:pt x="838327" y="16510"/>
                      <a:pt x="841756" y="14097"/>
                    </a:cubicBezTo>
                    <a:cubicBezTo>
                      <a:pt x="845185" y="11684"/>
                      <a:pt x="849122" y="10668"/>
                      <a:pt x="853313" y="10668"/>
                    </a:cubicBezTo>
                    <a:cubicBezTo>
                      <a:pt x="853567" y="10668"/>
                      <a:pt x="853821" y="10668"/>
                      <a:pt x="853948" y="10668"/>
                    </a:cubicBezTo>
                    <a:cubicBezTo>
                      <a:pt x="858139" y="10668"/>
                      <a:pt x="861822" y="11557"/>
                      <a:pt x="864743" y="13208"/>
                    </a:cubicBezTo>
                    <a:cubicBezTo>
                      <a:pt x="867791" y="14986"/>
                      <a:pt x="870204" y="17780"/>
                      <a:pt x="871728" y="21336"/>
                    </a:cubicBezTo>
                    <a:cubicBezTo>
                      <a:pt x="873252" y="24892"/>
                      <a:pt x="874014" y="29464"/>
                      <a:pt x="874014" y="34798"/>
                    </a:cubicBezTo>
                    <a:lnTo>
                      <a:pt x="883539" y="34798"/>
                    </a:lnTo>
                    <a:lnTo>
                      <a:pt x="889889" y="1397"/>
                    </a:lnTo>
                    <a:lnTo>
                      <a:pt x="878586" y="1397"/>
                    </a:lnTo>
                    <a:lnTo>
                      <a:pt x="878078" y="7366"/>
                    </a:lnTo>
                    <a:cubicBezTo>
                      <a:pt x="875157" y="5080"/>
                      <a:pt x="871601" y="3302"/>
                      <a:pt x="867283" y="2159"/>
                    </a:cubicBezTo>
                    <a:cubicBezTo>
                      <a:pt x="862965" y="1016"/>
                      <a:pt x="858774" y="381"/>
                      <a:pt x="854964" y="381"/>
                    </a:cubicBezTo>
                    <a:close/>
                  </a:path>
                </a:pathLst>
              </a:custGeom>
              <a:solidFill>
                <a:srgbClr val="ECE7EB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8502" y="704945"/>
              <a:ext cx="3248721" cy="784431"/>
              <a:chOff x="0" y="0"/>
              <a:chExt cx="873531" cy="21092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73252" cy="211074"/>
              </a:xfrm>
              <a:custGeom>
                <a:avLst/>
                <a:gdLst/>
                <a:ahLst/>
                <a:cxnLst/>
                <a:rect l="l" t="t" r="r" b="b"/>
                <a:pathLst>
                  <a:path w="873252" h="211074">
                    <a:moveTo>
                      <a:pt x="689356" y="0"/>
                    </a:moveTo>
                    <a:lnTo>
                      <a:pt x="678561" y="5334"/>
                    </a:lnTo>
                    <a:lnTo>
                      <a:pt x="674243" y="16002"/>
                    </a:lnTo>
                    <a:lnTo>
                      <a:pt x="675386" y="15748"/>
                    </a:lnTo>
                    <a:lnTo>
                      <a:pt x="679323" y="10922"/>
                    </a:lnTo>
                    <a:lnTo>
                      <a:pt x="686181" y="8001"/>
                    </a:lnTo>
                    <a:lnTo>
                      <a:pt x="693293" y="10160"/>
                    </a:lnTo>
                    <a:lnTo>
                      <a:pt x="699643" y="14097"/>
                    </a:lnTo>
                    <a:lnTo>
                      <a:pt x="708406" y="16002"/>
                    </a:lnTo>
                    <a:lnTo>
                      <a:pt x="714502" y="14097"/>
                    </a:lnTo>
                    <a:lnTo>
                      <a:pt x="720598" y="9271"/>
                    </a:lnTo>
                    <a:lnTo>
                      <a:pt x="723265" y="2921"/>
                    </a:lnTo>
                    <a:lnTo>
                      <a:pt x="722503" y="508"/>
                    </a:lnTo>
                    <a:lnTo>
                      <a:pt x="721233" y="254"/>
                    </a:lnTo>
                    <a:lnTo>
                      <a:pt x="717804" y="5080"/>
                    </a:lnTo>
                    <a:lnTo>
                      <a:pt x="713359" y="6350"/>
                    </a:lnTo>
                    <a:lnTo>
                      <a:pt x="701929" y="3175"/>
                    </a:lnTo>
                    <a:lnTo>
                      <a:pt x="689356" y="0"/>
                    </a:lnTo>
                    <a:close/>
                    <a:moveTo>
                      <a:pt x="383413" y="38354"/>
                    </a:moveTo>
                    <a:lnTo>
                      <a:pt x="387604" y="42037"/>
                    </a:lnTo>
                    <a:cubicBezTo>
                      <a:pt x="387604" y="43688"/>
                      <a:pt x="386969" y="45339"/>
                      <a:pt x="385699" y="47371"/>
                    </a:cubicBezTo>
                    <a:lnTo>
                      <a:pt x="371475" y="64262"/>
                    </a:lnTo>
                    <a:cubicBezTo>
                      <a:pt x="365887" y="69342"/>
                      <a:pt x="359918" y="73787"/>
                      <a:pt x="353695" y="77470"/>
                    </a:cubicBezTo>
                    <a:lnTo>
                      <a:pt x="337820" y="85979"/>
                    </a:lnTo>
                    <a:lnTo>
                      <a:pt x="353441" y="59817"/>
                    </a:lnTo>
                    <a:cubicBezTo>
                      <a:pt x="359791" y="51689"/>
                      <a:pt x="367411" y="45212"/>
                      <a:pt x="376174" y="40513"/>
                    </a:cubicBezTo>
                    <a:lnTo>
                      <a:pt x="383286" y="38354"/>
                    </a:lnTo>
                    <a:close/>
                    <a:moveTo>
                      <a:pt x="781558" y="38354"/>
                    </a:moveTo>
                    <a:lnTo>
                      <a:pt x="785749" y="42037"/>
                    </a:lnTo>
                    <a:cubicBezTo>
                      <a:pt x="785749" y="43688"/>
                      <a:pt x="785114" y="45339"/>
                      <a:pt x="783844" y="47371"/>
                    </a:cubicBezTo>
                    <a:lnTo>
                      <a:pt x="769747" y="64262"/>
                    </a:lnTo>
                    <a:cubicBezTo>
                      <a:pt x="764159" y="69342"/>
                      <a:pt x="758190" y="73787"/>
                      <a:pt x="751967" y="77470"/>
                    </a:cubicBezTo>
                    <a:lnTo>
                      <a:pt x="736092" y="85979"/>
                    </a:lnTo>
                    <a:lnTo>
                      <a:pt x="751840" y="59817"/>
                    </a:lnTo>
                    <a:cubicBezTo>
                      <a:pt x="758190" y="51689"/>
                      <a:pt x="765810" y="45212"/>
                      <a:pt x="774573" y="40513"/>
                    </a:cubicBezTo>
                    <a:lnTo>
                      <a:pt x="781685" y="38354"/>
                    </a:lnTo>
                    <a:close/>
                    <a:moveTo>
                      <a:pt x="696722" y="38354"/>
                    </a:moveTo>
                    <a:lnTo>
                      <a:pt x="706247" y="51054"/>
                    </a:lnTo>
                    <a:cubicBezTo>
                      <a:pt x="706247" y="54991"/>
                      <a:pt x="705485" y="59563"/>
                      <a:pt x="704088" y="64770"/>
                    </a:cubicBezTo>
                    <a:lnTo>
                      <a:pt x="697484" y="80899"/>
                    </a:lnTo>
                    <a:cubicBezTo>
                      <a:pt x="696214" y="83566"/>
                      <a:pt x="694309" y="86741"/>
                      <a:pt x="691642" y="90678"/>
                    </a:cubicBezTo>
                    <a:lnTo>
                      <a:pt x="682879" y="101854"/>
                    </a:lnTo>
                    <a:cubicBezTo>
                      <a:pt x="679577" y="105537"/>
                      <a:pt x="676021" y="108712"/>
                      <a:pt x="672338" y="111379"/>
                    </a:cubicBezTo>
                    <a:lnTo>
                      <a:pt x="661162" y="115062"/>
                    </a:lnTo>
                    <a:lnTo>
                      <a:pt x="659257" y="114808"/>
                    </a:lnTo>
                    <a:lnTo>
                      <a:pt x="657733" y="114554"/>
                    </a:lnTo>
                    <a:lnTo>
                      <a:pt x="651637" y="103378"/>
                    </a:lnTo>
                    <a:cubicBezTo>
                      <a:pt x="651637" y="95377"/>
                      <a:pt x="654812" y="85090"/>
                      <a:pt x="661162" y="72390"/>
                    </a:cubicBezTo>
                    <a:lnTo>
                      <a:pt x="671703" y="55118"/>
                    </a:lnTo>
                    <a:cubicBezTo>
                      <a:pt x="675767" y="50038"/>
                      <a:pt x="679958" y="45847"/>
                      <a:pt x="684403" y="42672"/>
                    </a:cubicBezTo>
                    <a:lnTo>
                      <a:pt x="696595" y="38227"/>
                    </a:lnTo>
                    <a:close/>
                    <a:moveTo>
                      <a:pt x="161163" y="15367"/>
                    </a:moveTo>
                    <a:lnTo>
                      <a:pt x="151130" y="17526"/>
                    </a:lnTo>
                    <a:lnTo>
                      <a:pt x="142113" y="24384"/>
                    </a:lnTo>
                    <a:lnTo>
                      <a:pt x="138430" y="36830"/>
                    </a:lnTo>
                    <a:cubicBezTo>
                      <a:pt x="136779" y="38989"/>
                      <a:pt x="134239" y="42164"/>
                      <a:pt x="130683" y="46355"/>
                    </a:cubicBezTo>
                    <a:lnTo>
                      <a:pt x="118999" y="60325"/>
                    </a:lnTo>
                    <a:cubicBezTo>
                      <a:pt x="114808" y="65659"/>
                      <a:pt x="110490" y="70866"/>
                      <a:pt x="106299" y="76200"/>
                    </a:cubicBezTo>
                    <a:lnTo>
                      <a:pt x="95758" y="88900"/>
                    </a:lnTo>
                    <a:cubicBezTo>
                      <a:pt x="92456" y="92837"/>
                      <a:pt x="88646" y="96520"/>
                      <a:pt x="84582" y="100330"/>
                    </a:cubicBezTo>
                    <a:lnTo>
                      <a:pt x="72898" y="108839"/>
                    </a:lnTo>
                    <a:lnTo>
                      <a:pt x="67310" y="110998"/>
                    </a:lnTo>
                    <a:lnTo>
                      <a:pt x="64643" y="107569"/>
                    </a:lnTo>
                    <a:lnTo>
                      <a:pt x="65659" y="102235"/>
                    </a:lnTo>
                    <a:lnTo>
                      <a:pt x="68326" y="95377"/>
                    </a:lnTo>
                    <a:cubicBezTo>
                      <a:pt x="70231" y="90932"/>
                      <a:pt x="72517" y="86360"/>
                      <a:pt x="75184" y="81661"/>
                    </a:cubicBezTo>
                    <a:lnTo>
                      <a:pt x="81788" y="69215"/>
                    </a:lnTo>
                    <a:lnTo>
                      <a:pt x="84709" y="63881"/>
                    </a:lnTo>
                    <a:lnTo>
                      <a:pt x="83947" y="60198"/>
                    </a:lnTo>
                    <a:lnTo>
                      <a:pt x="78613" y="59182"/>
                    </a:lnTo>
                    <a:lnTo>
                      <a:pt x="73279" y="59944"/>
                    </a:lnTo>
                    <a:lnTo>
                      <a:pt x="69850" y="62103"/>
                    </a:lnTo>
                    <a:lnTo>
                      <a:pt x="67437" y="65278"/>
                    </a:lnTo>
                    <a:lnTo>
                      <a:pt x="65024" y="69215"/>
                    </a:lnTo>
                    <a:cubicBezTo>
                      <a:pt x="62738" y="71882"/>
                      <a:pt x="59690" y="75565"/>
                      <a:pt x="55753" y="80391"/>
                    </a:cubicBezTo>
                    <a:lnTo>
                      <a:pt x="43053" y="94361"/>
                    </a:lnTo>
                    <a:cubicBezTo>
                      <a:pt x="38608" y="99187"/>
                      <a:pt x="34290" y="103251"/>
                      <a:pt x="30099" y="106553"/>
                    </a:cubicBezTo>
                    <a:lnTo>
                      <a:pt x="17145" y="113030"/>
                    </a:lnTo>
                    <a:lnTo>
                      <a:pt x="13208" y="108204"/>
                    </a:lnTo>
                    <a:lnTo>
                      <a:pt x="13970" y="102870"/>
                    </a:lnTo>
                    <a:cubicBezTo>
                      <a:pt x="14351" y="100965"/>
                      <a:pt x="15113" y="98679"/>
                      <a:pt x="16383" y="96012"/>
                    </a:cubicBezTo>
                    <a:lnTo>
                      <a:pt x="27559" y="75946"/>
                    </a:lnTo>
                    <a:cubicBezTo>
                      <a:pt x="32512" y="68707"/>
                      <a:pt x="37973" y="61849"/>
                      <a:pt x="43942" y="55499"/>
                    </a:cubicBezTo>
                    <a:lnTo>
                      <a:pt x="60579" y="41021"/>
                    </a:lnTo>
                    <a:cubicBezTo>
                      <a:pt x="66167" y="36957"/>
                      <a:pt x="71247" y="34925"/>
                      <a:pt x="75692" y="34925"/>
                    </a:cubicBezTo>
                    <a:lnTo>
                      <a:pt x="86868" y="43942"/>
                    </a:lnTo>
                    <a:lnTo>
                      <a:pt x="90297" y="47117"/>
                    </a:lnTo>
                    <a:lnTo>
                      <a:pt x="93726" y="43180"/>
                    </a:lnTo>
                    <a:lnTo>
                      <a:pt x="92710" y="40005"/>
                    </a:lnTo>
                    <a:lnTo>
                      <a:pt x="89535" y="36576"/>
                    </a:lnTo>
                    <a:lnTo>
                      <a:pt x="79756" y="30734"/>
                    </a:lnTo>
                    <a:lnTo>
                      <a:pt x="69469" y="29210"/>
                    </a:lnTo>
                    <a:cubicBezTo>
                      <a:pt x="62738" y="29210"/>
                      <a:pt x="55753" y="31369"/>
                      <a:pt x="48260" y="35814"/>
                    </a:cubicBezTo>
                    <a:lnTo>
                      <a:pt x="27559" y="52451"/>
                    </a:lnTo>
                    <a:cubicBezTo>
                      <a:pt x="21082" y="59309"/>
                      <a:pt x="15367" y="66548"/>
                      <a:pt x="10668" y="74168"/>
                    </a:cubicBezTo>
                    <a:lnTo>
                      <a:pt x="3683" y="88138"/>
                    </a:lnTo>
                    <a:cubicBezTo>
                      <a:pt x="1270" y="94107"/>
                      <a:pt x="0" y="99822"/>
                      <a:pt x="0" y="105029"/>
                    </a:cubicBezTo>
                    <a:lnTo>
                      <a:pt x="3429" y="115316"/>
                    </a:lnTo>
                    <a:cubicBezTo>
                      <a:pt x="5715" y="118110"/>
                      <a:pt x="9779" y="119507"/>
                      <a:pt x="15621" y="119507"/>
                    </a:cubicBezTo>
                    <a:lnTo>
                      <a:pt x="31750" y="114046"/>
                    </a:lnTo>
                    <a:cubicBezTo>
                      <a:pt x="36830" y="110363"/>
                      <a:pt x="41783" y="105664"/>
                      <a:pt x="46355" y="100076"/>
                    </a:cubicBezTo>
                    <a:lnTo>
                      <a:pt x="58293" y="83439"/>
                    </a:lnTo>
                    <a:lnTo>
                      <a:pt x="55880" y="89535"/>
                    </a:lnTo>
                    <a:lnTo>
                      <a:pt x="54356" y="95377"/>
                    </a:lnTo>
                    <a:lnTo>
                      <a:pt x="52451" y="106807"/>
                    </a:lnTo>
                    <a:lnTo>
                      <a:pt x="55372" y="116586"/>
                    </a:lnTo>
                    <a:lnTo>
                      <a:pt x="62484" y="119507"/>
                    </a:lnTo>
                    <a:cubicBezTo>
                      <a:pt x="68834" y="119507"/>
                      <a:pt x="75819" y="115951"/>
                      <a:pt x="83439" y="108966"/>
                    </a:cubicBezTo>
                    <a:lnTo>
                      <a:pt x="89789" y="102616"/>
                    </a:lnTo>
                    <a:lnTo>
                      <a:pt x="95377" y="96266"/>
                    </a:lnTo>
                    <a:lnTo>
                      <a:pt x="96139" y="95504"/>
                    </a:lnTo>
                    <a:lnTo>
                      <a:pt x="101600" y="88646"/>
                    </a:lnTo>
                    <a:lnTo>
                      <a:pt x="107442" y="81788"/>
                    </a:lnTo>
                    <a:lnTo>
                      <a:pt x="108204" y="80772"/>
                    </a:lnTo>
                    <a:lnTo>
                      <a:pt x="116967" y="70104"/>
                    </a:lnTo>
                    <a:cubicBezTo>
                      <a:pt x="124206" y="61341"/>
                      <a:pt x="131953" y="51816"/>
                      <a:pt x="140208" y="41783"/>
                    </a:cubicBezTo>
                    <a:lnTo>
                      <a:pt x="139700" y="55626"/>
                    </a:lnTo>
                    <a:cubicBezTo>
                      <a:pt x="139573" y="61468"/>
                      <a:pt x="139065" y="67945"/>
                      <a:pt x="138430" y="74930"/>
                    </a:cubicBezTo>
                    <a:lnTo>
                      <a:pt x="135509" y="94996"/>
                    </a:lnTo>
                    <a:cubicBezTo>
                      <a:pt x="134239" y="101346"/>
                      <a:pt x="132461" y="106553"/>
                      <a:pt x="130175" y="110617"/>
                    </a:cubicBezTo>
                    <a:lnTo>
                      <a:pt x="121412" y="116713"/>
                    </a:lnTo>
                    <a:lnTo>
                      <a:pt x="112903" y="112776"/>
                    </a:lnTo>
                    <a:lnTo>
                      <a:pt x="107823" y="103759"/>
                    </a:lnTo>
                    <a:lnTo>
                      <a:pt x="104140" y="97917"/>
                    </a:lnTo>
                    <a:lnTo>
                      <a:pt x="100965" y="95758"/>
                    </a:lnTo>
                    <a:lnTo>
                      <a:pt x="98044" y="99949"/>
                    </a:lnTo>
                    <a:lnTo>
                      <a:pt x="99949" y="106807"/>
                    </a:lnTo>
                    <a:cubicBezTo>
                      <a:pt x="102235" y="110871"/>
                      <a:pt x="105029" y="114046"/>
                      <a:pt x="108204" y="116332"/>
                    </a:cubicBezTo>
                    <a:lnTo>
                      <a:pt x="129413" y="124587"/>
                    </a:lnTo>
                    <a:lnTo>
                      <a:pt x="143129" y="120904"/>
                    </a:lnTo>
                    <a:lnTo>
                      <a:pt x="152146" y="114808"/>
                    </a:lnTo>
                    <a:lnTo>
                      <a:pt x="159512" y="108712"/>
                    </a:lnTo>
                    <a:cubicBezTo>
                      <a:pt x="164084" y="105029"/>
                      <a:pt x="168275" y="100711"/>
                      <a:pt x="172212" y="95758"/>
                    </a:cubicBezTo>
                    <a:lnTo>
                      <a:pt x="183388" y="81788"/>
                    </a:lnTo>
                    <a:lnTo>
                      <a:pt x="184658" y="79121"/>
                    </a:lnTo>
                    <a:lnTo>
                      <a:pt x="183134" y="76962"/>
                    </a:lnTo>
                    <a:lnTo>
                      <a:pt x="181864" y="77724"/>
                    </a:lnTo>
                    <a:lnTo>
                      <a:pt x="177038" y="83566"/>
                    </a:lnTo>
                    <a:lnTo>
                      <a:pt x="171958" y="89154"/>
                    </a:lnTo>
                    <a:cubicBezTo>
                      <a:pt x="169291" y="91948"/>
                      <a:pt x="165608" y="95504"/>
                      <a:pt x="160782" y="99695"/>
                    </a:cubicBezTo>
                    <a:lnTo>
                      <a:pt x="146177" y="111125"/>
                    </a:lnTo>
                    <a:lnTo>
                      <a:pt x="148082" y="106934"/>
                    </a:lnTo>
                    <a:lnTo>
                      <a:pt x="149352" y="102997"/>
                    </a:lnTo>
                    <a:cubicBezTo>
                      <a:pt x="150876" y="96774"/>
                      <a:pt x="152019" y="89281"/>
                      <a:pt x="152781" y="80264"/>
                    </a:cubicBezTo>
                    <a:lnTo>
                      <a:pt x="153797" y="54610"/>
                    </a:lnTo>
                    <a:cubicBezTo>
                      <a:pt x="153797" y="49149"/>
                      <a:pt x="154051" y="43942"/>
                      <a:pt x="154559" y="38989"/>
                    </a:cubicBezTo>
                    <a:lnTo>
                      <a:pt x="157734" y="26543"/>
                    </a:lnTo>
                    <a:lnTo>
                      <a:pt x="166751" y="19939"/>
                    </a:lnTo>
                    <a:lnTo>
                      <a:pt x="169418" y="18415"/>
                    </a:lnTo>
                    <a:lnTo>
                      <a:pt x="167513" y="16510"/>
                    </a:lnTo>
                    <a:lnTo>
                      <a:pt x="160909" y="15494"/>
                    </a:lnTo>
                    <a:close/>
                    <a:moveTo>
                      <a:pt x="849757" y="15494"/>
                    </a:moveTo>
                    <a:lnTo>
                      <a:pt x="839724" y="17653"/>
                    </a:lnTo>
                    <a:lnTo>
                      <a:pt x="830707" y="24511"/>
                    </a:lnTo>
                    <a:lnTo>
                      <a:pt x="827024" y="36957"/>
                    </a:lnTo>
                    <a:cubicBezTo>
                      <a:pt x="825500" y="39116"/>
                      <a:pt x="822833" y="42291"/>
                      <a:pt x="819404" y="46482"/>
                    </a:cubicBezTo>
                    <a:lnTo>
                      <a:pt x="807720" y="60452"/>
                    </a:lnTo>
                    <a:cubicBezTo>
                      <a:pt x="803529" y="65786"/>
                      <a:pt x="799211" y="70993"/>
                      <a:pt x="795020" y="76327"/>
                    </a:cubicBezTo>
                    <a:lnTo>
                      <a:pt x="783590" y="90297"/>
                    </a:lnTo>
                    <a:lnTo>
                      <a:pt x="782955" y="91440"/>
                    </a:lnTo>
                    <a:lnTo>
                      <a:pt x="778891" y="95504"/>
                    </a:lnTo>
                    <a:lnTo>
                      <a:pt x="773303" y="100838"/>
                    </a:lnTo>
                    <a:lnTo>
                      <a:pt x="764540" y="107188"/>
                    </a:lnTo>
                    <a:cubicBezTo>
                      <a:pt x="760603" y="109855"/>
                      <a:pt x="756539" y="112268"/>
                      <a:pt x="752094" y="114300"/>
                    </a:cubicBezTo>
                    <a:lnTo>
                      <a:pt x="739648" y="117221"/>
                    </a:lnTo>
                    <a:lnTo>
                      <a:pt x="733298" y="114808"/>
                    </a:lnTo>
                    <a:lnTo>
                      <a:pt x="730885" y="107442"/>
                    </a:lnTo>
                    <a:lnTo>
                      <a:pt x="731139" y="104775"/>
                    </a:lnTo>
                    <a:lnTo>
                      <a:pt x="731393" y="102362"/>
                    </a:lnTo>
                    <a:lnTo>
                      <a:pt x="732790" y="96012"/>
                    </a:lnTo>
                    <a:cubicBezTo>
                      <a:pt x="733298" y="93853"/>
                      <a:pt x="733933" y="91694"/>
                      <a:pt x="734568" y="89408"/>
                    </a:cubicBezTo>
                    <a:lnTo>
                      <a:pt x="763905" y="77978"/>
                    </a:lnTo>
                    <a:cubicBezTo>
                      <a:pt x="772414" y="73025"/>
                      <a:pt x="780161" y="66040"/>
                      <a:pt x="787146" y="57023"/>
                    </a:cubicBezTo>
                    <a:lnTo>
                      <a:pt x="791337" y="49911"/>
                    </a:lnTo>
                    <a:lnTo>
                      <a:pt x="792607" y="43815"/>
                    </a:lnTo>
                    <a:lnTo>
                      <a:pt x="787273" y="33274"/>
                    </a:lnTo>
                    <a:cubicBezTo>
                      <a:pt x="783971" y="30607"/>
                      <a:pt x="779907" y="29337"/>
                      <a:pt x="775081" y="29337"/>
                    </a:cubicBezTo>
                    <a:lnTo>
                      <a:pt x="758190" y="35179"/>
                    </a:lnTo>
                    <a:cubicBezTo>
                      <a:pt x="752221" y="38862"/>
                      <a:pt x="746252" y="43815"/>
                      <a:pt x="740410" y="50038"/>
                    </a:cubicBezTo>
                    <a:lnTo>
                      <a:pt x="725805" y="70358"/>
                    </a:lnTo>
                    <a:cubicBezTo>
                      <a:pt x="723900" y="73660"/>
                      <a:pt x="721868" y="78359"/>
                      <a:pt x="719709" y="84074"/>
                    </a:cubicBezTo>
                    <a:lnTo>
                      <a:pt x="716788" y="100711"/>
                    </a:lnTo>
                    <a:cubicBezTo>
                      <a:pt x="716788" y="107569"/>
                      <a:pt x="718693" y="113030"/>
                      <a:pt x="722630" y="116840"/>
                    </a:cubicBezTo>
                    <a:lnTo>
                      <a:pt x="738251" y="122428"/>
                    </a:lnTo>
                    <a:cubicBezTo>
                      <a:pt x="746506" y="122428"/>
                      <a:pt x="754126" y="120396"/>
                      <a:pt x="760984" y="116332"/>
                    </a:cubicBezTo>
                    <a:lnTo>
                      <a:pt x="776859" y="104140"/>
                    </a:lnTo>
                    <a:cubicBezTo>
                      <a:pt x="780161" y="100584"/>
                      <a:pt x="783463" y="96901"/>
                      <a:pt x="786638" y="92964"/>
                    </a:cubicBezTo>
                    <a:lnTo>
                      <a:pt x="796163" y="81534"/>
                    </a:lnTo>
                    <a:lnTo>
                      <a:pt x="797179" y="79883"/>
                    </a:lnTo>
                    <a:lnTo>
                      <a:pt x="805434" y="69850"/>
                    </a:lnTo>
                    <a:cubicBezTo>
                      <a:pt x="812673" y="61087"/>
                      <a:pt x="820420" y="51562"/>
                      <a:pt x="828675" y="41529"/>
                    </a:cubicBezTo>
                    <a:lnTo>
                      <a:pt x="828167" y="55245"/>
                    </a:lnTo>
                    <a:cubicBezTo>
                      <a:pt x="828040" y="61087"/>
                      <a:pt x="827532" y="67564"/>
                      <a:pt x="826897" y="74549"/>
                    </a:cubicBezTo>
                    <a:lnTo>
                      <a:pt x="823976" y="94615"/>
                    </a:lnTo>
                    <a:cubicBezTo>
                      <a:pt x="822706" y="100965"/>
                      <a:pt x="820928" y="106172"/>
                      <a:pt x="818642" y="110236"/>
                    </a:cubicBezTo>
                    <a:lnTo>
                      <a:pt x="809879" y="116332"/>
                    </a:lnTo>
                    <a:lnTo>
                      <a:pt x="801370" y="112395"/>
                    </a:lnTo>
                    <a:lnTo>
                      <a:pt x="796290" y="103378"/>
                    </a:lnTo>
                    <a:lnTo>
                      <a:pt x="792607" y="97536"/>
                    </a:lnTo>
                    <a:lnTo>
                      <a:pt x="789432" y="95377"/>
                    </a:lnTo>
                    <a:lnTo>
                      <a:pt x="786511" y="99568"/>
                    </a:lnTo>
                    <a:lnTo>
                      <a:pt x="788416" y="106426"/>
                    </a:lnTo>
                    <a:cubicBezTo>
                      <a:pt x="790702" y="110490"/>
                      <a:pt x="793496" y="113665"/>
                      <a:pt x="796671" y="115951"/>
                    </a:cubicBezTo>
                    <a:lnTo>
                      <a:pt x="817880" y="124206"/>
                    </a:lnTo>
                    <a:lnTo>
                      <a:pt x="831596" y="120523"/>
                    </a:lnTo>
                    <a:lnTo>
                      <a:pt x="840613" y="114427"/>
                    </a:lnTo>
                    <a:lnTo>
                      <a:pt x="847979" y="108331"/>
                    </a:lnTo>
                    <a:cubicBezTo>
                      <a:pt x="852551" y="104648"/>
                      <a:pt x="856742" y="100330"/>
                      <a:pt x="860679" y="95377"/>
                    </a:cubicBezTo>
                    <a:lnTo>
                      <a:pt x="871855" y="81407"/>
                    </a:lnTo>
                    <a:lnTo>
                      <a:pt x="873252" y="78740"/>
                    </a:lnTo>
                    <a:lnTo>
                      <a:pt x="871728" y="76581"/>
                    </a:lnTo>
                    <a:lnTo>
                      <a:pt x="870331" y="77343"/>
                    </a:lnTo>
                    <a:lnTo>
                      <a:pt x="865505" y="83185"/>
                    </a:lnTo>
                    <a:lnTo>
                      <a:pt x="860425" y="88773"/>
                    </a:lnTo>
                    <a:cubicBezTo>
                      <a:pt x="857758" y="91567"/>
                      <a:pt x="854075" y="95123"/>
                      <a:pt x="849249" y="99314"/>
                    </a:cubicBezTo>
                    <a:lnTo>
                      <a:pt x="834644" y="110744"/>
                    </a:lnTo>
                    <a:lnTo>
                      <a:pt x="836549" y="106553"/>
                    </a:lnTo>
                    <a:lnTo>
                      <a:pt x="837819" y="102616"/>
                    </a:lnTo>
                    <a:cubicBezTo>
                      <a:pt x="839470" y="96393"/>
                      <a:pt x="840613" y="88900"/>
                      <a:pt x="841248" y="79883"/>
                    </a:cubicBezTo>
                    <a:lnTo>
                      <a:pt x="842264" y="54229"/>
                    </a:lnTo>
                    <a:cubicBezTo>
                      <a:pt x="842264" y="48768"/>
                      <a:pt x="842518" y="43561"/>
                      <a:pt x="843026" y="38608"/>
                    </a:cubicBezTo>
                    <a:lnTo>
                      <a:pt x="846201" y="26162"/>
                    </a:lnTo>
                    <a:lnTo>
                      <a:pt x="855218" y="19558"/>
                    </a:lnTo>
                    <a:lnTo>
                      <a:pt x="857885" y="18034"/>
                    </a:lnTo>
                    <a:lnTo>
                      <a:pt x="855980" y="16129"/>
                    </a:lnTo>
                    <a:lnTo>
                      <a:pt x="849376" y="15113"/>
                    </a:lnTo>
                    <a:close/>
                    <a:moveTo>
                      <a:pt x="269621" y="126746"/>
                    </a:moveTo>
                    <a:cubicBezTo>
                      <a:pt x="267208" y="134747"/>
                      <a:pt x="263398" y="143256"/>
                      <a:pt x="258191" y="152400"/>
                    </a:cubicBezTo>
                    <a:lnTo>
                      <a:pt x="240411" y="178054"/>
                    </a:lnTo>
                    <a:cubicBezTo>
                      <a:pt x="233680" y="186055"/>
                      <a:pt x="226695" y="192532"/>
                      <a:pt x="219456" y="197612"/>
                    </a:cubicBezTo>
                    <a:lnTo>
                      <a:pt x="198247" y="205232"/>
                    </a:lnTo>
                    <a:lnTo>
                      <a:pt x="189738" y="201803"/>
                    </a:lnTo>
                    <a:cubicBezTo>
                      <a:pt x="188087" y="199644"/>
                      <a:pt x="187452" y="197485"/>
                      <a:pt x="187579" y="195199"/>
                    </a:cubicBezTo>
                    <a:lnTo>
                      <a:pt x="195199" y="175895"/>
                    </a:lnTo>
                    <a:cubicBezTo>
                      <a:pt x="200025" y="169926"/>
                      <a:pt x="205867" y="164338"/>
                      <a:pt x="212979" y="159258"/>
                    </a:cubicBezTo>
                    <a:lnTo>
                      <a:pt x="234696" y="145288"/>
                    </a:lnTo>
                    <a:cubicBezTo>
                      <a:pt x="242316" y="141097"/>
                      <a:pt x="249301" y="137414"/>
                      <a:pt x="255651" y="134112"/>
                    </a:cubicBezTo>
                    <a:lnTo>
                      <a:pt x="269367" y="126746"/>
                    </a:lnTo>
                    <a:close/>
                    <a:moveTo>
                      <a:pt x="424434" y="12192"/>
                    </a:moveTo>
                    <a:lnTo>
                      <a:pt x="419100" y="13462"/>
                    </a:lnTo>
                    <a:lnTo>
                      <a:pt x="417830" y="16637"/>
                    </a:lnTo>
                    <a:lnTo>
                      <a:pt x="419989" y="22479"/>
                    </a:lnTo>
                    <a:lnTo>
                      <a:pt x="424180" y="28321"/>
                    </a:lnTo>
                    <a:lnTo>
                      <a:pt x="427355" y="31750"/>
                    </a:lnTo>
                    <a:lnTo>
                      <a:pt x="421005" y="42545"/>
                    </a:lnTo>
                    <a:cubicBezTo>
                      <a:pt x="415544" y="51689"/>
                      <a:pt x="409575" y="60325"/>
                      <a:pt x="403225" y="68453"/>
                    </a:cubicBezTo>
                    <a:lnTo>
                      <a:pt x="383413" y="92329"/>
                    </a:lnTo>
                    <a:lnTo>
                      <a:pt x="382905" y="93091"/>
                    </a:lnTo>
                    <a:lnTo>
                      <a:pt x="380492" y="95504"/>
                    </a:lnTo>
                    <a:lnTo>
                      <a:pt x="374904" y="100838"/>
                    </a:lnTo>
                    <a:lnTo>
                      <a:pt x="366141" y="107188"/>
                    </a:lnTo>
                    <a:cubicBezTo>
                      <a:pt x="362204" y="109855"/>
                      <a:pt x="358140" y="112268"/>
                      <a:pt x="353695" y="114300"/>
                    </a:cubicBezTo>
                    <a:lnTo>
                      <a:pt x="341249" y="117221"/>
                    </a:lnTo>
                    <a:lnTo>
                      <a:pt x="334899" y="114808"/>
                    </a:lnTo>
                    <a:lnTo>
                      <a:pt x="332486" y="107442"/>
                    </a:lnTo>
                    <a:lnTo>
                      <a:pt x="332740" y="104775"/>
                    </a:lnTo>
                    <a:lnTo>
                      <a:pt x="332994" y="102362"/>
                    </a:lnTo>
                    <a:lnTo>
                      <a:pt x="334264" y="96012"/>
                    </a:lnTo>
                    <a:cubicBezTo>
                      <a:pt x="334772" y="93853"/>
                      <a:pt x="335407" y="91694"/>
                      <a:pt x="336169" y="89408"/>
                    </a:cubicBezTo>
                    <a:lnTo>
                      <a:pt x="365506" y="77978"/>
                    </a:lnTo>
                    <a:cubicBezTo>
                      <a:pt x="374015" y="73025"/>
                      <a:pt x="381762" y="66040"/>
                      <a:pt x="388747" y="57023"/>
                    </a:cubicBezTo>
                    <a:lnTo>
                      <a:pt x="392938" y="49911"/>
                    </a:lnTo>
                    <a:lnTo>
                      <a:pt x="394208" y="43815"/>
                    </a:lnTo>
                    <a:lnTo>
                      <a:pt x="388874" y="33274"/>
                    </a:lnTo>
                    <a:lnTo>
                      <a:pt x="376682" y="29337"/>
                    </a:lnTo>
                    <a:cubicBezTo>
                      <a:pt x="371602" y="29337"/>
                      <a:pt x="365887" y="31242"/>
                      <a:pt x="359791" y="35179"/>
                    </a:cubicBezTo>
                    <a:lnTo>
                      <a:pt x="342011" y="50038"/>
                    </a:lnTo>
                    <a:cubicBezTo>
                      <a:pt x="336423" y="56261"/>
                      <a:pt x="331470" y="62992"/>
                      <a:pt x="327406" y="70358"/>
                    </a:cubicBezTo>
                    <a:lnTo>
                      <a:pt x="323977" y="77470"/>
                    </a:lnTo>
                    <a:lnTo>
                      <a:pt x="323723" y="77724"/>
                    </a:lnTo>
                    <a:lnTo>
                      <a:pt x="319278" y="83312"/>
                    </a:lnTo>
                    <a:lnTo>
                      <a:pt x="313944" y="88900"/>
                    </a:lnTo>
                    <a:cubicBezTo>
                      <a:pt x="311785" y="91313"/>
                      <a:pt x="308610" y="94361"/>
                      <a:pt x="304165" y="97917"/>
                    </a:cubicBezTo>
                    <a:lnTo>
                      <a:pt x="290703" y="108204"/>
                    </a:lnTo>
                    <a:lnTo>
                      <a:pt x="287782" y="110363"/>
                    </a:lnTo>
                    <a:cubicBezTo>
                      <a:pt x="289433" y="103124"/>
                      <a:pt x="290576" y="95758"/>
                      <a:pt x="291211" y="88392"/>
                    </a:cubicBezTo>
                    <a:lnTo>
                      <a:pt x="291973" y="69596"/>
                    </a:lnTo>
                    <a:lnTo>
                      <a:pt x="291719" y="63246"/>
                    </a:lnTo>
                    <a:lnTo>
                      <a:pt x="291465" y="59309"/>
                    </a:lnTo>
                    <a:lnTo>
                      <a:pt x="289306" y="58801"/>
                    </a:lnTo>
                    <a:lnTo>
                      <a:pt x="287401" y="58801"/>
                    </a:lnTo>
                    <a:lnTo>
                      <a:pt x="281813" y="60706"/>
                    </a:lnTo>
                    <a:lnTo>
                      <a:pt x="277241" y="68326"/>
                    </a:lnTo>
                    <a:cubicBezTo>
                      <a:pt x="276352" y="71501"/>
                      <a:pt x="274574" y="75565"/>
                      <a:pt x="271653" y="80518"/>
                    </a:cubicBezTo>
                    <a:lnTo>
                      <a:pt x="261874" y="95631"/>
                    </a:lnTo>
                    <a:cubicBezTo>
                      <a:pt x="258191" y="100584"/>
                      <a:pt x="254254" y="104775"/>
                      <a:pt x="250190" y="108077"/>
                    </a:cubicBezTo>
                    <a:lnTo>
                      <a:pt x="239395" y="113157"/>
                    </a:lnTo>
                    <a:lnTo>
                      <a:pt x="233807" y="106045"/>
                    </a:lnTo>
                    <a:cubicBezTo>
                      <a:pt x="233807" y="102108"/>
                      <a:pt x="234950" y="97282"/>
                      <a:pt x="237236" y="91186"/>
                    </a:cubicBezTo>
                    <a:lnTo>
                      <a:pt x="246761" y="72390"/>
                    </a:lnTo>
                    <a:cubicBezTo>
                      <a:pt x="250698" y="65913"/>
                      <a:pt x="255016" y="59690"/>
                      <a:pt x="259969" y="53848"/>
                    </a:cubicBezTo>
                    <a:lnTo>
                      <a:pt x="276225" y="39370"/>
                    </a:lnTo>
                    <a:cubicBezTo>
                      <a:pt x="281559" y="35814"/>
                      <a:pt x="286766" y="34036"/>
                      <a:pt x="291846" y="34036"/>
                    </a:cubicBezTo>
                    <a:lnTo>
                      <a:pt x="306959" y="46990"/>
                    </a:lnTo>
                    <a:lnTo>
                      <a:pt x="310134" y="43053"/>
                    </a:lnTo>
                    <a:lnTo>
                      <a:pt x="306197" y="36449"/>
                    </a:lnTo>
                    <a:cubicBezTo>
                      <a:pt x="299720" y="31496"/>
                      <a:pt x="292735" y="29083"/>
                      <a:pt x="285242" y="29083"/>
                    </a:cubicBezTo>
                    <a:lnTo>
                      <a:pt x="263779" y="35179"/>
                    </a:lnTo>
                    <a:cubicBezTo>
                      <a:pt x="256921" y="39116"/>
                      <a:pt x="250952" y="44069"/>
                      <a:pt x="245745" y="50292"/>
                    </a:cubicBezTo>
                    <a:lnTo>
                      <a:pt x="237871" y="60579"/>
                    </a:lnTo>
                    <a:cubicBezTo>
                      <a:pt x="234823" y="65024"/>
                      <a:pt x="231902" y="69977"/>
                      <a:pt x="229108" y="75692"/>
                    </a:cubicBezTo>
                    <a:lnTo>
                      <a:pt x="222758" y="92329"/>
                    </a:lnTo>
                    <a:lnTo>
                      <a:pt x="221996" y="96774"/>
                    </a:lnTo>
                    <a:lnTo>
                      <a:pt x="221742" y="101600"/>
                    </a:lnTo>
                    <a:lnTo>
                      <a:pt x="224917" y="115062"/>
                    </a:lnTo>
                    <a:lnTo>
                      <a:pt x="236347" y="120904"/>
                    </a:lnTo>
                    <a:cubicBezTo>
                      <a:pt x="240411" y="120904"/>
                      <a:pt x="244348" y="119634"/>
                      <a:pt x="248285" y="116967"/>
                    </a:cubicBezTo>
                    <a:lnTo>
                      <a:pt x="259461" y="107442"/>
                    </a:lnTo>
                    <a:cubicBezTo>
                      <a:pt x="263906" y="102743"/>
                      <a:pt x="267843" y="97536"/>
                      <a:pt x="271399" y="91821"/>
                    </a:cubicBezTo>
                    <a:lnTo>
                      <a:pt x="279019" y="78105"/>
                    </a:lnTo>
                    <a:lnTo>
                      <a:pt x="277749" y="97155"/>
                    </a:lnTo>
                    <a:cubicBezTo>
                      <a:pt x="276479" y="104267"/>
                      <a:pt x="274574" y="111633"/>
                      <a:pt x="271907" y="119380"/>
                    </a:cubicBezTo>
                    <a:lnTo>
                      <a:pt x="261620" y="125222"/>
                    </a:lnTo>
                    <a:cubicBezTo>
                      <a:pt x="256667" y="127635"/>
                      <a:pt x="250825" y="130683"/>
                      <a:pt x="244094" y="134239"/>
                    </a:cubicBezTo>
                    <a:lnTo>
                      <a:pt x="223774" y="145669"/>
                    </a:lnTo>
                    <a:cubicBezTo>
                      <a:pt x="216662" y="149860"/>
                      <a:pt x="210058" y="154559"/>
                      <a:pt x="203962" y="159639"/>
                    </a:cubicBezTo>
                    <a:lnTo>
                      <a:pt x="188595" y="176022"/>
                    </a:lnTo>
                    <a:cubicBezTo>
                      <a:pt x="184658" y="181864"/>
                      <a:pt x="182499" y="188087"/>
                      <a:pt x="181991" y="194564"/>
                    </a:cubicBezTo>
                    <a:lnTo>
                      <a:pt x="185420" y="205740"/>
                    </a:lnTo>
                    <a:lnTo>
                      <a:pt x="200025" y="211074"/>
                    </a:lnTo>
                    <a:cubicBezTo>
                      <a:pt x="209423" y="211074"/>
                      <a:pt x="218440" y="208407"/>
                      <a:pt x="227330" y="203200"/>
                    </a:cubicBezTo>
                    <a:lnTo>
                      <a:pt x="252222" y="181737"/>
                    </a:lnTo>
                    <a:cubicBezTo>
                      <a:pt x="259969" y="172974"/>
                      <a:pt x="266827" y="162941"/>
                      <a:pt x="272923" y="151765"/>
                    </a:cubicBezTo>
                    <a:lnTo>
                      <a:pt x="286639" y="117856"/>
                    </a:lnTo>
                    <a:lnTo>
                      <a:pt x="293497" y="113411"/>
                    </a:lnTo>
                    <a:cubicBezTo>
                      <a:pt x="298069" y="110236"/>
                      <a:pt x="302514" y="106807"/>
                      <a:pt x="306705" y="103124"/>
                    </a:cubicBezTo>
                    <a:lnTo>
                      <a:pt x="314325" y="96012"/>
                    </a:lnTo>
                    <a:lnTo>
                      <a:pt x="320802" y="88265"/>
                    </a:lnTo>
                    <a:lnTo>
                      <a:pt x="319024" y="101092"/>
                    </a:lnTo>
                    <a:cubicBezTo>
                      <a:pt x="319024" y="107950"/>
                      <a:pt x="320929" y="113411"/>
                      <a:pt x="324866" y="117221"/>
                    </a:cubicBezTo>
                    <a:lnTo>
                      <a:pt x="340487" y="122809"/>
                    </a:lnTo>
                    <a:cubicBezTo>
                      <a:pt x="348742" y="122809"/>
                      <a:pt x="356362" y="120777"/>
                      <a:pt x="363220" y="116713"/>
                    </a:cubicBezTo>
                    <a:lnTo>
                      <a:pt x="379095" y="104521"/>
                    </a:lnTo>
                    <a:cubicBezTo>
                      <a:pt x="382397" y="100965"/>
                      <a:pt x="385699" y="97282"/>
                      <a:pt x="388874" y="93345"/>
                    </a:cubicBezTo>
                    <a:lnTo>
                      <a:pt x="398399" y="81915"/>
                    </a:lnTo>
                    <a:lnTo>
                      <a:pt x="399288" y="80391"/>
                    </a:lnTo>
                    <a:lnTo>
                      <a:pt x="411099" y="65278"/>
                    </a:lnTo>
                    <a:cubicBezTo>
                      <a:pt x="415671" y="59055"/>
                      <a:pt x="420116" y="53086"/>
                      <a:pt x="424307" y="47244"/>
                    </a:cubicBezTo>
                    <a:lnTo>
                      <a:pt x="431673" y="35306"/>
                    </a:lnTo>
                    <a:lnTo>
                      <a:pt x="434848" y="37719"/>
                    </a:lnTo>
                    <a:lnTo>
                      <a:pt x="438531" y="40132"/>
                    </a:lnTo>
                    <a:lnTo>
                      <a:pt x="443357" y="48895"/>
                    </a:lnTo>
                    <a:cubicBezTo>
                      <a:pt x="443357" y="52197"/>
                      <a:pt x="442087" y="56261"/>
                      <a:pt x="439420" y="60833"/>
                    </a:cubicBezTo>
                    <a:lnTo>
                      <a:pt x="431800" y="73533"/>
                    </a:lnTo>
                    <a:cubicBezTo>
                      <a:pt x="428752" y="78105"/>
                      <a:pt x="426085" y="82550"/>
                      <a:pt x="423545" y="86741"/>
                    </a:cubicBezTo>
                    <a:lnTo>
                      <a:pt x="418465" y="97028"/>
                    </a:lnTo>
                    <a:lnTo>
                      <a:pt x="417195" y="101473"/>
                    </a:lnTo>
                    <a:lnTo>
                      <a:pt x="416687" y="106807"/>
                    </a:lnTo>
                    <a:lnTo>
                      <a:pt x="420116" y="116586"/>
                    </a:lnTo>
                    <a:lnTo>
                      <a:pt x="428625" y="120015"/>
                    </a:lnTo>
                    <a:lnTo>
                      <a:pt x="441071" y="116078"/>
                    </a:lnTo>
                    <a:cubicBezTo>
                      <a:pt x="445262" y="113411"/>
                      <a:pt x="448691" y="110998"/>
                      <a:pt x="451358" y="108966"/>
                    </a:cubicBezTo>
                    <a:lnTo>
                      <a:pt x="463804" y="95758"/>
                    </a:lnTo>
                    <a:lnTo>
                      <a:pt x="467487" y="91313"/>
                    </a:lnTo>
                    <a:lnTo>
                      <a:pt x="464947" y="105283"/>
                    </a:lnTo>
                    <a:lnTo>
                      <a:pt x="468376" y="115570"/>
                    </a:lnTo>
                    <a:cubicBezTo>
                      <a:pt x="470662" y="118364"/>
                      <a:pt x="474726" y="119761"/>
                      <a:pt x="480568" y="119761"/>
                    </a:cubicBezTo>
                    <a:lnTo>
                      <a:pt x="496697" y="114173"/>
                    </a:lnTo>
                    <a:cubicBezTo>
                      <a:pt x="501777" y="110490"/>
                      <a:pt x="506730" y="105791"/>
                      <a:pt x="511302" y="100203"/>
                    </a:cubicBezTo>
                    <a:lnTo>
                      <a:pt x="523240" y="83566"/>
                    </a:lnTo>
                    <a:lnTo>
                      <a:pt x="520827" y="89662"/>
                    </a:lnTo>
                    <a:lnTo>
                      <a:pt x="519303" y="95504"/>
                    </a:lnTo>
                    <a:lnTo>
                      <a:pt x="517398" y="106934"/>
                    </a:lnTo>
                    <a:lnTo>
                      <a:pt x="520319" y="116713"/>
                    </a:lnTo>
                    <a:lnTo>
                      <a:pt x="527431" y="119634"/>
                    </a:lnTo>
                    <a:cubicBezTo>
                      <a:pt x="533781" y="119634"/>
                      <a:pt x="540766" y="116078"/>
                      <a:pt x="548386" y="109093"/>
                    </a:cubicBezTo>
                    <a:lnTo>
                      <a:pt x="554736" y="102743"/>
                    </a:lnTo>
                    <a:lnTo>
                      <a:pt x="560578" y="96139"/>
                    </a:lnTo>
                    <a:lnTo>
                      <a:pt x="566547" y="89027"/>
                    </a:lnTo>
                    <a:cubicBezTo>
                      <a:pt x="565658" y="93091"/>
                      <a:pt x="565277" y="97028"/>
                      <a:pt x="565277" y="100838"/>
                    </a:cubicBezTo>
                    <a:lnTo>
                      <a:pt x="571627" y="117475"/>
                    </a:lnTo>
                    <a:lnTo>
                      <a:pt x="577596" y="120904"/>
                    </a:lnTo>
                    <a:lnTo>
                      <a:pt x="575564" y="121920"/>
                    </a:lnTo>
                    <a:lnTo>
                      <a:pt x="569214" y="134112"/>
                    </a:lnTo>
                    <a:lnTo>
                      <a:pt x="571373" y="141732"/>
                    </a:lnTo>
                    <a:lnTo>
                      <a:pt x="575056" y="147320"/>
                    </a:lnTo>
                    <a:lnTo>
                      <a:pt x="575818" y="153924"/>
                    </a:lnTo>
                    <a:lnTo>
                      <a:pt x="568960" y="163957"/>
                    </a:lnTo>
                    <a:lnTo>
                      <a:pt x="558419" y="166370"/>
                    </a:lnTo>
                    <a:lnTo>
                      <a:pt x="553339" y="166116"/>
                    </a:lnTo>
                    <a:lnTo>
                      <a:pt x="549402" y="165608"/>
                    </a:lnTo>
                    <a:lnTo>
                      <a:pt x="552831" y="170688"/>
                    </a:lnTo>
                    <a:lnTo>
                      <a:pt x="559689" y="171958"/>
                    </a:lnTo>
                    <a:lnTo>
                      <a:pt x="571373" y="169037"/>
                    </a:lnTo>
                    <a:lnTo>
                      <a:pt x="581914" y="161163"/>
                    </a:lnTo>
                    <a:lnTo>
                      <a:pt x="586105" y="148971"/>
                    </a:lnTo>
                    <a:lnTo>
                      <a:pt x="584581" y="142113"/>
                    </a:lnTo>
                    <a:lnTo>
                      <a:pt x="581660" y="136779"/>
                    </a:lnTo>
                    <a:lnTo>
                      <a:pt x="580136" y="130429"/>
                    </a:lnTo>
                    <a:lnTo>
                      <a:pt x="583565" y="122809"/>
                    </a:lnTo>
                    <a:lnTo>
                      <a:pt x="584073" y="122555"/>
                    </a:lnTo>
                    <a:lnTo>
                      <a:pt x="588391" y="122809"/>
                    </a:lnTo>
                    <a:cubicBezTo>
                      <a:pt x="597916" y="122809"/>
                      <a:pt x="606425" y="120015"/>
                      <a:pt x="613791" y="114300"/>
                    </a:cubicBezTo>
                    <a:lnTo>
                      <a:pt x="633349" y="96266"/>
                    </a:lnTo>
                    <a:lnTo>
                      <a:pt x="637540" y="91313"/>
                    </a:lnTo>
                    <a:lnTo>
                      <a:pt x="637032" y="98171"/>
                    </a:lnTo>
                    <a:lnTo>
                      <a:pt x="642112" y="114300"/>
                    </a:lnTo>
                    <a:cubicBezTo>
                      <a:pt x="645287" y="118491"/>
                      <a:pt x="650113" y="120650"/>
                      <a:pt x="656717" y="120650"/>
                    </a:cubicBezTo>
                    <a:lnTo>
                      <a:pt x="672592" y="116205"/>
                    </a:lnTo>
                    <a:cubicBezTo>
                      <a:pt x="677926" y="113411"/>
                      <a:pt x="682879" y="109728"/>
                      <a:pt x="687705" y="105029"/>
                    </a:cubicBezTo>
                    <a:lnTo>
                      <a:pt x="700405" y="90805"/>
                    </a:lnTo>
                    <a:cubicBezTo>
                      <a:pt x="704088" y="85852"/>
                      <a:pt x="706882" y="81280"/>
                      <a:pt x="708914" y="77089"/>
                    </a:cubicBezTo>
                    <a:lnTo>
                      <a:pt x="714502" y="53848"/>
                    </a:lnTo>
                    <a:cubicBezTo>
                      <a:pt x="714502" y="47117"/>
                      <a:pt x="712851" y="41656"/>
                      <a:pt x="709422" y="37211"/>
                    </a:cubicBezTo>
                    <a:lnTo>
                      <a:pt x="693547" y="30607"/>
                    </a:lnTo>
                    <a:cubicBezTo>
                      <a:pt x="687578" y="30607"/>
                      <a:pt x="681355" y="32639"/>
                      <a:pt x="674751" y="36703"/>
                    </a:cubicBezTo>
                    <a:lnTo>
                      <a:pt x="655955" y="51816"/>
                    </a:lnTo>
                    <a:cubicBezTo>
                      <a:pt x="650494" y="58293"/>
                      <a:pt x="645922" y="65532"/>
                      <a:pt x="642493" y="73533"/>
                    </a:cubicBezTo>
                    <a:lnTo>
                      <a:pt x="639191" y="82169"/>
                    </a:lnTo>
                    <a:lnTo>
                      <a:pt x="637921" y="83566"/>
                    </a:lnTo>
                    <a:cubicBezTo>
                      <a:pt x="636397" y="85344"/>
                      <a:pt x="634619" y="87122"/>
                      <a:pt x="632841" y="89154"/>
                    </a:cubicBezTo>
                    <a:lnTo>
                      <a:pt x="616839" y="104775"/>
                    </a:lnTo>
                    <a:cubicBezTo>
                      <a:pt x="611251" y="109728"/>
                      <a:pt x="605028" y="113284"/>
                      <a:pt x="598297" y="115316"/>
                    </a:cubicBezTo>
                    <a:lnTo>
                      <a:pt x="588264" y="117475"/>
                    </a:lnTo>
                    <a:lnTo>
                      <a:pt x="581152" y="114300"/>
                    </a:lnTo>
                    <a:lnTo>
                      <a:pt x="578993" y="106934"/>
                    </a:lnTo>
                    <a:cubicBezTo>
                      <a:pt x="578993" y="102997"/>
                      <a:pt x="579755" y="98806"/>
                      <a:pt x="581152" y="94234"/>
                    </a:cubicBezTo>
                    <a:lnTo>
                      <a:pt x="585978" y="81788"/>
                    </a:lnTo>
                    <a:cubicBezTo>
                      <a:pt x="587756" y="77851"/>
                      <a:pt x="589026" y="75311"/>
                      <a:pt x="589661" y="73914"/>
                    </a:cubicBezTo>
                    <a:lnTo>
                      <a:pt x="602361" y="56134"/>
                    </a:lnTo>
                    <a:cubicBezTo>
                      <a:pt x="607441" y="50673"/>
                      <a:pt x="612521" y="46101"/>
                      <a:pt x="617474" y="42672"/>
                    </a:cubicBezTo>
                    <a:lnTo>
                      <a:pt x="627380" y="38354"/>
                    </a:lnTo>
                    <a:lnTo>
                      <a:pt x="628523" y="38481"/>
                    </a:lnTo>
                    <a:lnTo>
                      <a:pt x="627507" y="43815"/>
                    </a:lnTo>
                    <a:lnTo>
                      <a:pt x="624586" y="51816"/>
                    </a:lnTo>
                    <a:lnTo>
                      <a:pt x="622427" y="57404"/>
                    </a:lnTo>
                    <a:lnTo>
                      <a:pt x="621157" y="62484"/>
                    </a:lnTo>
                    <a:lnTo>
                      <a:pt x="622427" y="64389"/>
                    </a:lnTo>
                    <a:lnTo>
                      <a:pt x="626364" y="62230"/>
                    </a:lnTo>
                    <a:lnTo>
                      <a:pt x="632714" y="55118"/>
                    </a:lnTo>
                    <a:lnTo>
                      <a:pt x="635635" y="46101"/>
                    </a:lnTo>
                    <a:lnTo>
                      <a:pt x="631444" y="34671"/>
                    </a:lnTo>
                    <a:lnTo>
                      <a:pt x="619506" y="29591"/>
                    </a:lnTo>
                    <a:cubicBezTo>
                      <a:pt x="614426" y="29591"/>
                      <a:pt x="608838" y="31496"/>
                      <a:pt x="602869" y="35433"/>
                    </a:cubicBezTo>
                    <a:lnTo>
                      <a:pt x="586105" y="50038"/>
                    </a:lnTo>
                    <a:cubicBezTo>
                      <a:pt x="580771" y="56261"/>
                      <a:pt x="576326" y="62992"/>
                      <a:pt x="572643" y="70358"/>
                    </a:cubicBezTo>
                    <a:lnTo>
                      <a:pt x="568706" y="79756"/>
                    </a:lnTo>
                    <a:lnTo>
                      <a:pt x="565785" y="83312"/>
                    </a:lnTo>
                    <a:lnTo>
                      <a:pt x="560451" y="88900"/>
                    </a:lnTo>
                    <a:cubicBezTo>
                      <a:pt x="557149" y="92837"/>
                      <a:pt x="553339" y="96520"/>
                      <a:pt x="549275" y="100330"/>
                    </a:cubicBezTo>
                    <a:lnTo>
                      <a:pt x="537591" y="108839"/>
                    </a:lnTo>
                    <a:lnTo>
                      <a:pt x="532003" y="110998"/>
                    </a:lnTo>
                    <a:lnTo>
                      <a:pt x="529336" y="107569"/>
                    </a:lnTo>
                    <a:lnTo>
                      <a:pt x="530352" y="102235"/>
                    </a:lnTo>
                    <a:lnTo>
                      <a:pt x="533019" y="95377"/>
                    </a:lnTo>
                    <a:cubicBezTo>
                      <a:pt x="534924" y="90932"/>
                      <a:pt x="537210" y="86360"/>
                      <a:pt x="539877" y="81661"/>
                    </a:cubicBezTo>
                    <a:lnTo>
                      <a:pt x="546481" y="69215"/>
                    </a:lnTo>
                    <a:lnTo>
                      <a:pt x="549402" y="63881"/>
                    </a:lnTo>
                    <a:lnTo>
                      <a:pt x="548640" y="60198"/>
                    </a:lnTo>
                    <a:lnTo>
                      <a:pt x="543306" y="59182"/>
                    </a:lnTo>
                    <a:lnTo>
                      <a:pt x="537972" y="59944"/>
                    </a:lnTo>
                    <a:lnTo>
                      <a:pt x="534543" y="62103"/>
                    </a:lnTo>
                    <a:lnTo>
                      <a:pt x="532130" y="65278"/>
                    </a:lnTo>
                    <a:lnTo>
                      <a:pt x="529717" y="69215"/>
                    </a:lnTo>
                    <a:cubicBezTo>
                      <a:pt x="527431" y="71882"/>
                      <a:pt x="524383" y="75565"/>
                      <a:pt x="520446" y="80391"/>
                    </a:cubicBezTo>
                    <a:lnTo>
                      <a:pt x="507746" y="94361"/>
                    </a:lnTo>
                    <a:cubicBezTo>
                      <a:pt x="503301" y="99187"/>
                      <a:pt x="498983" y="103251"/>
                      <a:pt x="494792" y="106553"/>
                    </a:cubicBezTo>
                    <a:lnTo>
                      <a:pt x="481584" y="113157"/>
                    </a:lnTo>
                    <a:lnTo>
                      <a:pt x="477647" y="108331"/>
                    </a:lnTo>
                    <a:lnTo>
                      <a:pt x="478409" y="102997"/>
                    </a:lnTo>
                    <a:cubicBezTo>
                      <a:pt x="478790" y="101092"/>
                      <a:pt x="479552" y="98806"/>
                      <a:pt x="480822" y="96139"/>
                    </a:cubicBezTo>
                    <a:lnTo>
                      <a:pt x="491998" y="76073"/>
                    </a:lnTo>
                    <a:cubicBezTo>
                      <a:pt x="496951" y="68834"/>
                      <a:pt x="502412" y="61976"/>
                      <a:pt x="508381" y="55626"/>
                    </a:cubicBezTo>
                    <a:lnTo>
                      <a:pt x="525018" y="41021"/>
                    </a:lnTo>
                    <a:cubicBezTo>
                      <a:pt x="530606" y="36957"/>
                      <a:pt x="535686" y="34925"/>
                      <a:pt x="540131" y="34925"/>
                    </a:cubicBezTo>
                    <a:lnTo>
                      <a:pt x="551307" y="43942"/>
                    </a:lnTo>
                    <a:lnTo>
                      <a:pt x="554736" y="47117"/>
                    </a:lnTo>
                    <a:lnTo>
                      <a:pt x="558165" y="43180"/>
                    </a:lnTo>
                    <a:lnTo>
                      <a:pt x="557149" y="40005"/>
                    </a:lnTo>
                    <a:lnTo>
                      <a:pt x="553974" y="36576"/>
                    </a:lnTo>
                    <a:lnTo>
                      <a:pt x="544195" y="30734"/>
                    </a:lnTo>
                    <a:cubicBezTo>
                      <a:pt x="540893" y="29718"/>
                      <a:pt x="537464" y="29210"/>
                      <a:pt x="533908" y="29210"/>
                    </a:cubicBezTo>
                    <a:lnTo>
                      <a:pt x="512699" y="35814"/>
                    </a:lnTo>
                    <a:cubicBezTo>
                      <a:pt x="505460" y="40005"/>
                      <a:pt x="498602" y="45593"/>
                      <a:pt x="492125" y="52451"/>
                    </a:cubicBezTo>
                    <a:lnTo>
                      <a:pt x="475234" y="74168"/>
                    </a:lnTo>
                    <a:lnTo>
                      <a:pt x="473329" y="77724"/>
                    </a:lnTo>
                    <a:lnTo>
                      <a:pt x="473075" y="77978"/>
                    </a:lnTo>
                    <a:lnTo>
                      <a:pt x="468630" y="83820"/>
                    </a:lnTo>
                    <a:lnTo>
                      <a:pt x="463296" y="89408"/>
                    </a:lnTo>
                    <a:cubicBezTo>
                      <a:pt x="459994" y="93345"/>
                      <a:pt x="456184" y="97028"/>
                      <a:pt x="452120" y="100838"/>
                    </a:cubicBezTo>
                    <a:lnTo>
                      <a:pt x="440690" y="109093"/>
                    </a:lnTo>
                    <a:lnTo>
                      <a:pt x="433578" y="111506"/>
                    </a:lnTo>
                    <a:lnTo>
                      <a:pt x="430403" y="108077"/>
                    </a:lnTo>
                    <a:lnTo>
                      <a:pt x="431673" y="102997"/>
                    </a:lnTo>
                    <a:lnTo>
                      <a:pt x="436753" y="92964"/>
                    </a:lnTo>
                    <a:lnTo>
                      <a:pt x="444119" y="81788"/>
                    </a:lnTo>
                    <a:lnTo>
                      <a:pt x="450723" y="72263"/>
                    </a:lnTo>
                    <a:lnTo>
                      <a:pt x="456819" y="61722"/>
                    </a:lnTo>
                    <a:lnTo>
                      <a:pt x="459232" y="51435"/>
                    </a:lnTo>
                    <a:lnTo>
                      <a:pt x="456565" y="43561"/>
                    </a:lnTo>
                    <a:lnTo>
                      <a:pt x="449707" y="39370"/>
                    </a:lnTo>
                    <a:lnTo>
                      <a:pt x="441198" y="36449"/>
                    </a:lnTo>
                    <a:cubicBezTo>
                      <a:pt x="438150" y="35433"/>
                      <a:pt x="435483" y="33909"/>
                      <a:pt x="433070" y="32004"/>
                    </a:cubicBezTo>
                    <a:lnTo>
                      <a:pt x="424434" y="12192"/>
                    </a:lnTo>
                    <a:close/>
                  </a:path>
                </a:pathLst>
              </a:custGeom>
              <a:solidFill>
                <a:srgbClr val="ECE7EB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40324" y="-19050"/>
              <a:ext cx="3228720" cy="194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2"/>
                </a:lnSpc>
              </a:pPr>
              <a:r>
                <a:rPr lang="en-US" sz="880">
                  <a:solidFill>
                    <a:srgbClr val="ECE7EB"/>
                  </a:solidFill>
                  <a:latin typeface="Poppins"/>
                  <a:ea typeface="Poppins"/>
                  <a:cs typeface="Poppins"/>
                  <a:sym typeface="Poppins"/>
                </a:rPr>
                <a:t>Campanha Nacional das Mulheres Batistas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594411" y="9529762"/>
            <a:ext cx="2492097" cy="552867"/>
            <a:chOff x="0" y="0"/>
            <a:chExt cx="3322795" cy="737156"/>
          </a:xfrm>
        </p:grpSpPr>
        <p:sp>
          <p:nvSpPr>
            <p:cNvPr id="11" name="Freeform 11"/>
            <p:cNvSpPr/>
            <p:nvPr/>
          </p:nvSpPr>
          <p:spPr>
            <a:xfrm>
              <a:off x="528776" y="210477"/>
              <a:ext cx="475456" cy="526679"/>
            </a:xfrm>
            <a:custGeom>
              <a:avLst/>
              <a:gdLst/>
              <a:ahLst/>
              <a:cxnLst/>
              <a:rect l="l" t="t" r="r" b="b"/>
              <a:pathLst>
                <a:path w="475456" h="526679">
                  <a:moveTo>
                    <a:pt x="0" y="0"/>
                  </a:moveTo>
                  <a:lnTo>
                    <a:pt x="475456" y="0"/>
                  </a:lnTo>
                  <a:lnTo>
                    <a:pt x="475456" y="526679"/>
                  </a:lnTo>
                  <a:lnTo>
                    <a:pt x="0" y="526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133740" y="176375"/>
              <a:ext cx="475532" cy="560781"/>
            </a:xfrm>
            <a:custGeom>
              <a:avLst/>
              <a:gdLst/>
              <a:ahLst/>
              <a:cxnLst/>
              <a:rect l="l" t="t" r="r" b="b"/>
              <a:pathLst>
                <a:path w="475532" h="560781">
                  <a:moveTo>
                    <a:pt x="0" y="0"/>
                  </a:moveTo>
                  <a:lnTo>
                    <a:pt x="475532" y="0"/>
                  </a:lnTo>
                  <a:lnTo>
                    <a:pt x="475532" y="560781"/>
                  </a:lnTo>
                  <a:lnTo>
                    <a:pt x="0" y="560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1774751" y="179589"/>
              <a:ext cx="417770" cy="554953"/>
            </a:xfrm>
            <a:custGeom>
              <a:avLst/>
              <a:gdLst/>
              <a:ahLst/>
              <a:cxnLst/>
              <a:rect l="l" t="t" r="r" b="b"/>
              <a:pathLst>
                <a:path w="417770" h="554953">
                  <a:moveTo>
                    <a:pt x="0" y="0"/>
                  </a:moveTo>
                  <a:lnTo>
                    <a:pt x="417770" y="0"/>
                  </a:lnTo>
                  <a:lnTo>
                    <a:pt x="417770" y="554954"/>
                  </a:lnTo>
                  <a:lnTo>
                    <a:pt x="0" y="554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4" name="Group 14"/>
            <p:cNvGrpSpPr/>
            <p:nvPr/>
          </p:nvGrpSpPr>
          <p:grpSpPr>
            <a:xfrm>
              <a:off x="2397755" y="174210"/>
              <a:ext cx="406771" cy="512433"/>
              <a:chOff x="0" y="0"/>
              <a:chExt cx="354368" cy="44641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63500" y="339087"/>
                <a:ext cx="2730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7305" h="31750">
                    <a:moveTo>
                      <a:pt x="18923" y="24511"/>
                    </a:moveTo>
                    <a:cubicBezTo>
                      <a:pt x="20955" y="22479"/>
                      <a:pt x="21844" y="19685"/>
                      <a:pt x="21844" y="16002"/>
                    </a:cubicBezTo>
                    <a:cubicBezTo>
                      <a:pt x="21844" y="12319"/>
                      <a:pt x="20828" y="9398"/>
                      <a:pt x="18923" y="7366"/>
                    </a:cubicBezTo>
                    <a:cubicBezTo>
                      <a:pt x="17018" y="5334"/>
                      <a:pt x="14097" y="4318"/>
                      <a:pt x="10414" y="4318"/>
                    </a:cubicBezTo>
                    <a:lnTo>
                      <a:pt x="5207" y="4318"/>
                    </a:lnTo>
                    <a:lnTo>
                      <a:pt x="5207" y="27559"/>
                    </a:lnTo>
                    <a:lnTo>
                      <a:pt x="10414" y="27559"/>
                    </a:lnTo>
                    <a:cubicBezTo>
                      <a:pt x="14097" y="27559"/>
                      <a:pt x="17018" y="26543"/>
                      <a:pt x="18923" y="24511"/>
                    </a:cubicBezTo>
                    <a:moveTo>
                      <a:pt x="19304" y="1905"/>
                    </a:moveTo>
                    <a:cubicBezTo>
                      <a:pt x="21844" y="3175"/>
                      <a:pt x="23876" y="5080"/>
                      <a:pt x="25273" y="7493"/>
                    </a:cubicBezTo>
                    <a:cubicBezTo>
                      <a:pt x="26670" y="9906"/>
                      <a:pt x="27305" y="12700"/>
                      <a:pt x="27305" y="16002"/>
                    </a:cubicBezTo>
                    <a:cubicBezTo>
                      <a:pt x="27305" y="19304"/>
                      <a:pt x="26670" y="22098"/>
                      <a:pt x="25273" y="24384"/>
                    </a:cubicBezTo>
                    <a:cubicBezTo>
                      <a:pt x="23876" y="26670"/>
                      <a:pt x="21844" y="28575"/>
                      <a:pt x="19304" y="29845"/>
                    </a:cubicBezTo>
                    <a:cubicBezTo>
                      <a:pt x="16764" y="31115"/>
                      <a:pt x="13843" y="31750"/>
                      <a:pt x="10414" y="31750"/>
                    </a:cubicBezTo>
                    <a:lnTo>
                      <a:pt x="0" y="31750"/>
                    </a:lnTo>
                    <a:lnTo>
                      <a:pt x="0" y="0"/>
                    </a:lnTo>
                    <a:lnTo>
                      <a:pt x="10414" y="0"/>
                    </a:lnTo>
                    <a:cubicBezTo>
                      <a:pt x="13843" y="0"/>
                      <a:pt x="16764" y="635"/>
                      <a:pt x="19304" y="1905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94742" y="310386"/>
                <a:ext cx="6731" cy="60579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60579">
                    <a:moveTo>
                      <a:pt x="5969" y="60578"/>
                    </a:moveTo>
                    <a:lnTo>
                      <a:pt x="762" y="60578"/>
                    </a:lnTo>
                    <a:lnTo>
                      <a:pt x="762" y="35305"/>
                    </a:lnTo>
                    <a:lnTo>
                      <a:pt x="5969" y="35305"/>
                    </a:lnTo>
                    <a:close/>
                    <a:moveTo>
                      <a:pt x="1016" y="5842"/>
                    </a:moveTo>
                    <a:lnTo>
                      <a:pt x="0" y="3429"/>
                    </a:lnTo>
                    <a:lnTo>
                      <a:pt x="1016" y="1016"/>
                    </a:lnTo>
                    <a:lnTo>
                      <a:pt x="3429" y="0"/>
                    </a:lnTo>
                    <a:lnTo>
                      <a:pt x="5715" y="1016"/>
                    </a:lnTo>
                    <a:lnTo>
                      <a:pt x="6731" y="3429"/>
                    </a:lnTo>
                    <a:lnTo>
                      <a:pt x="5715" y="5842"/>
                    </a:lnTo>
                    <a:lnTo>
                      <a:pt x="3429" y="67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05917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129666" y="345183"/>
                <a:ext cx="23749" cy="26162"/>
              </a:xfrm>
              <a:custGeom>
                <a:avLst/>
                <a:gdLst/>
                <a:ahLst/>
                <a:cxnLst/>
                <a:rect l="l" t="t" r="r" b="b"/>
                <a:pathLst>
                  <a:path w="23749" h="26162">
                    <a:moveTo>
                      <a:pt x="1397" y="6223"/>
                    </a:moveTo>
                    <a:cubicBezTo>
                      <a:pt x="2413" y="4318"/>
                      <a:pt x="3937" y="2794"/>
                      <a:pt x="5715" y="1651"/>
                    </a:cubicBezTo>
                    <a:cubicBezTo>
                      <a:pt x="7493" y="508"/>
                      <a:pt x="9779" y="0"/>
                      <a:pt x="12065" y="0"/>
                    </a:cubicBezTo>
                    <a:cubicBezTo>
                      <a:pt x="15113" y="0"/>
                      <a:pt x="17653" y="762"/>
                      <a:pt x="19685" y="2159"/>
                    </a:cubicBezTo>
                    <a:cubicBezTo>
                      <a:pt x="21717" y="3556"/>
                      <a:pt x="22987" y="5715"/>
                      <a:pt x="23749" y="8382"/>
                    </a:cubicBezTo>
                    <a:lnTo>
                      <a:pt x="18161" y="8382"/>
                    </a:lnTo>
                    <a:cubicBezTo>
                      <a:pt x="17653" y="7112"/>
                      <a:pt x="17018" y="6096"/>
                      <a:pt x="16002" y="5461"/>
                    </a:cubicBezTo>
                    <a:cubicBezTo>
                      <a:pt x="14986" y="4826"/>
                      <a:pt x="13716" y="4445"/>
                      <a:pt x="12192" y="4445"/>
                    </a:cubicBezTo>
                    <a:cubicBezTo>
                      <a:pt x="10033" y="4445"/>
                      <a:pt x="8382" y="5207"/>
                      <a:pt x="7112" y="6731"/>
                    </a:cubicBezTo>
                    <a:cubicBezTo>
                      <a:pt x="5842" y="8255"/>
                      <a:pt x="5207" y="10414"/>
                      <a:pt x="5207" y="13081"/>
                    </a:cubicBezTo>
                    <a:cubicBezTo>
                      <a:pt x="5207" y="15748"/>
                      <a:pt x="5842" y="17907"/>
                      <a:pt x="7112" y="19431"/>
                    </a:cubicBezTo>
                    <a:cubicBezTo>
                      <a:pt x="8382" y="20955"/>
                      <a:pt x="10033" y="21717"/>
                      <a:pt x="12192" y="21717"/>
                    </a:cubicBezTo>
                    <a:cubicBezTo>
                      <a:pt x="15240" y="21717"/>
                      <a:pt x="17145" y="20447"/>
                      <a:pt x="18161" y="17780"/>
                    </a:cubicBezTo>
                    <a:lnTo>
                      <a:pt x="23749" y="17780"/>
                    </a:lnTo>
                    <a:cubicBezTo>
                      <a:pt x="22987" y="20320"/>
                      <a:pt x="21717" y="22352"/>
                      <a:pt x="19685" y="23876"/>
                    </a:cubicBezTo>
                    <a:cubicBezTo>
                      <a:pt x="17653" y="25400"/>
                      <a:pt x="15113" y="26162"/>
                      <a:pt x="12192" y="26162"/>
                    </a:cubicBezTo>
                    <a:cubicBezTo>
                      <a:pt x="9779" y="26162"/>
                      <a:pt x="7620" y="25654"/>
                      <a:pt x="5842" y="24511"/>
                    </a:cubicBezTo>
                    <a:cubicBezTo>
                      <a:pt x="4064" y="23368"/>
                      <a:pt x="2540" y="21844"/>
                      <a:pt x="1524" y="19939"/>
                    </a:cubicBezTo>
                    <a:cubicBezTo>
                      <a:pt x="508" y="18034"/>
                      <a:pt x="0" y="15748"/>
                      <a:pt x="0" y="13081"/>
                    </a:cubicBezTo>
                    <a:cubicBezTo>
                      <a:pt x="0" y="10414"/>
                      <a:pt x="508" y="8255"/>
                      <a:pt x="1524" y="6223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55447" y="309243"/>
                <a:ext cx="10160" cy="61722"/>
              </a:xfrm>
              <a:custGeom>
                <a:avLst/>
                <a:gdLst/>
                <a:ahLst/>
                <a:cxnLst/>
                <a:rect l="l" t="t" r="r" b="b"/>
                <a:pathLst>
                  <a:path w="10160" h="61722">
                    <a:moveTo>
                      <a:pt x="8001" y="61721"/>
                    </a:moveTo>
                    <a:lnTo>
                      <a:pt x="2794" y="61721"/>
                    </a:lnTo>
                    <a:lnTo>
                      <a:pt x="2794" y="36448"/>
                    </a:lnTo>
                    <a:lnTo>
                      <a:pt x="8001" y="36448"/>
                    </a:lnTo>
                    <a:close/>
                    <a:moveTo>
                      <a:pt x="10160" y="4445"/>
                    </a:moveTo>
                    <a:lnTo>
                      <a:pt x="0" y="9398"/>
                    </a:lnTo>
                    <a:lnTo>
                      <a:pt x="0" y="5588"/>
                    </a:lnTo>
                    <a:lnTo>
                      <a:pt x="1016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169925" y="345183"/>
                <a:ext cx="25781" cy="37719"/>
              </a:xfrm>
              <a:custGeom>
                <a:avLst/>
                <a:gdLst/>
                <a:ahLst/>
                <a:cxnLst/>
                <a:rect l="l" t="t" r="r" b="b"/>
                <a:pathLst>
                  <a:path w="25781" h="37719">
                    <a:moveTo>
                      <a:pt x="19431" y="8509"/>
                    </a:moveTo>
                    <a:cubicBezTo>
                      <a:pt x="18669" y="7239"/>
                      <a:pt x="17780" y="6350"/>
                      <a:pt x="16637" y="5588"/>
                    </a:cubicBezTo>
                    <a:cubicBezTo>
                      <a:pt x="15494" y="4826"/>
                      <a:pt x="14224" y="4572"/>
                      <a:pt x="12827" y="4572"/>
                    </a:cubicBezTo>
                    <a:cubicBezTo>
                      <a:pt x="11430" y="4572"/>
                      <a:pt x="10287" y="4953"/>
                      <a:pt x="9144" y="5588"/>
                    </a:cubicBezTo>
                    <a:cubicBezTo>
                      <a:pt x="8001" y="6223"/>
                      <a:pt x="6985" y="7239"/>
                      <a:pt x="6350" y="8509"/>
                    </a:cubicBezTo>
                    <a:cubicBezTo>
                      <a:pt x="5715" y="9779"/>
                      <a:pt x="5334" y="11303"/>
                      <a:pt x="5334" y="13081"/>
                    </a:cubicBezTo>
                    <a:cubicBezTo>
                      <a:pt x="5334" y="14859"/>
                      <a:pt x="5715" y="16383"/>
                      <a:pt x="6350" y="17653"/>
                    </a:cubicBezTo>
                    <a:cubicBezTo>
                      <a:pt x="6985" y="18923"/>
                      <a:pt x="8001" y="19939"/>
                      <a:pt x="9144" y="20574"/>
                    </a:cubicBezTo>
                    <a:cubicBezTo>
                      <a:pt x="10287" y="21209"/>
                      <a:pt x="11557" y="21590"/>
                      <a:pt x="12827" y="21590"/>
                    </a:cubicBezTo>
                    <a:cubicBezTo>
                      <a:pt x="14097" y="21590"/>
                      <a:pt x="15494" y="21209"/>
                      <a:pt x="16637" y="20574"/>
                    </a:cubicBezTo>
                    <a:cubicBezTo>
                      <a:pt x="17780" y="19939"/>
                      <a:pt x="18796" y="18923"/>
                      <a:pt x="19431" y="17526"/>
                    </a:cubicBezTo>
                    <a:cubicBezTo>
                      <a:pt x="20066" y="16129"/>
                      <a:pt x="20574" y="14732"/>
                      <a:pt x="20574" y="12954"/>
                    </a:cubicBezTo>
                    <a:cubicBezTo>
                      <a:pt x="20574" y="11176"/>
                      <a:pt x="20193" y="9652"/>
                      <a:pt x="19431" y="8382"/>
                    </a:cubicBezTo>
                    <a:moveTo>
                      <a:pt x="8763" y="1143"/>
                    </a:moveTo>
                    <a:cubicBezTo>
                      <a:pt x="10287" y="381"/>
                      <a:pt x="12065" y="0"/>
                      <a:pt x="13970" y="0"/>
                    </a:cubicBezTo>
                    <a:cubicBezTo>
                      <a:pt x="16129" y="0"/>
                      <a:pt x="18161" y="508"/>
                      <a:pt x="19939" y="1651"/>
                    </a:cubicBezTo>
                    <a:cubicBezTo>
                      <a:pt x="21717" y="2794"/>
                      <a:pt x="23114" y="4191"/>
                      <a:pt x="24257" y="6223"/>
                    </a:cubicBezTo>
                    <a:cubicBezTo>
                      <a:pt x="25400" y="8255"/>
                      <a:pt x="25781" y="10414"/>
                      <a:pt x="25781" y="12954"/>
                    </a:cubicBezTo>
                    <a:cubicBezTo>
                      <a:pt x="25781" y="15494"/>
                      <a:pt x="25273" y="17780"/>
                      <a:pt x="24257" y="19812"/>
                    </a:cubicBezTo>
                    <a:cubicBezTo>
                      <a:pt x="23241" y="21844"/>
                      <a:pt x="21844" y="23368"/>
                      <a:pt x="19939" y="24511"/>
                    </a:cubicBezTo>
                    <a:cubicBezTo>
                      <a:pt x="18034" y="25654"/>
                      <a:pt x="16129" y="26162"/>
                      <a:pt x="13970" y="26162"/>
                    </a:cubicBezTo>
                    <a:cubicBezTo>
                      <a:pt x="12065" y="26162"/>
                      <a:pt x="10414" y="25781"/>
                      <a:pt x="8890" y="25019"/>
                    </a:cubicBezTo>
                    <a:cubicBezTo>
                      <a:pt x="7366" y="24257"/>
                      <a:pt x="6223" y="23241"/>
                      <a:pt x="5207" y="22098"/>
                    </a:cubicBezTo>
                    <a:lnTo>
                      <a:pt x="5207" y="37719"/>
                    </a:lnTo>
                    <a:lnTo>
                      <a:pt x="0" y="37719"/>
                    </a:lnTo>
                    <a:lnTo>
                      <a:pt x="0" y="508"/>
                    </a:lnTo>
                    <a:lnTo>
                      <a:pt x="5207" y="508"/>
                    </a:lnTo>
                    <a:lnTo>
                      <a:pt x="5207" y="4191"/>
                    </a:lnTo>
                    <a:cubicBezTo>
                      <a:pt x="6096" y="3048"/>
                      <a:pt x="7239" y="2032"/>
                      <a:pt x="8763" y="1270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200405" y="345691"/>
                <a:ext cx="2298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22987" h="25527">
                    <a:moveTo>
                      <a:pt x="22987" y="0"/>
                    </a:moveTo>
                    <a:lnTo>
                      <a:pt x="22987" y="25146"/>
                    </a:lnTo>
                    <a:lnTo>
                      <a:pt x="17780" y="25146"/>
                    </a:lnTo>
                    <a:lnTo>
                      <a:pt x="17780" y="22225"/>
                    </a:lnTo>
                    <a:cubicBezTo>
                      <a:pt x="16891" y="23241"/>
                      <a:pt x="15875" y="24130"/>
                      <a:pt x="14605" y="24638"/>
                    </a:cubicBezTo>
                    <a:cubicBezTo>
                      <a:pt x="13335" y="25146"/>
                      <a:pt x="11811" y="25527"/>
                      <a:pt x="10414" y="25527"/>
                    </a:cubicBezTo>
                    <a:cubicBezTo>
                      <a:pt x="8382" y="25527"/>
                      <a:pt x="6604" y="25146"/>
                      <a:pt x="5080" y="24257"/>
                    </a:cubicBezTo>
                    <a:cubicBezTo>
                      <a:pt x="3556" y="23368"/>
                      <a:pt x="2286" y="22225"/>
                      <a:pt x="1397" y="20574"/>
                    </a:cubicBezTo>
                    <a:cubicBezTo>
                      <a:pt x="508" y="18923"/>
                      <a:pt x="0" y="17018"/>
                      <a:pt x="0" y="14732"/>
                    </a:cubicBezTo>
                    <a:lnTo>
                      <a:pt x="0" y="0"/>
                    </a:lnTo>
                    <a:lnTo>
                      <a:pt x="5207" y="0"/>
                    </a:lnTo>
                    <a:lnTo>
                      <a:pt x="5207" y="14097"/>
                    </a:lnTo>
                    <a:cubicBezTo>
                      <a:pt x="5207" y="16383"/>
                      <a:pt x="5715" y="18034"/>
                      <a:pt x="6858" y="19304"/>
                    </a:cubicBezTo>
                    <a:cubicBezTo>
                      <a:pt x="8001" y="20574"/>
                      <a:pt x="9525" y="21082"/>
                      <a:pt x="11430" y="21082"/>
                    </a:cubicBezTo>
                    <a:cubicBezTo>
                      <a:pt x="13335" y="21082"/>
                      <a:pt x="14986" y="20447"/>
                      <a:pt x="16002" y="19304"/>
                    </a:cubicBezTo>
                    <a:cubicBezTo>
                      <a:pt x="17018" y="18161"/>
                      <a:pt x="17780" y="16383"/>
                      <a:pt x="17780" y="14097"/>
                    </a:cubicBezTo>
                    <a:lnTo>
                      <a:pt x="1778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229742" y="337055"/>
                <a:ext cx="5207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33909">
                    <a:moveTo>
                      <a:pt x="5207" y="33909"/>
                    </a:moveTo>
                    <a:lnTo>
                      <a:pt x="0" y="33909"/>
                    </a:lnTo>
                    <a:lnTo>
                      <a:pt x="0" y="0"/>
                    </a:lnTo>
                    <a:lnTo>
                      <a:pt x="520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239648" y="345310"/>
                <a:ext cx="25908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25908" h="26035">
                    <a:moveTo>
                      <a:pt x="19685" y="8509"/>
                    </a:moveTo>
                    <a:cubicBezTo>
                      <a:pt x="18923" y="7239"/>
                      <a:pt x="18034" y="6223"/>
                      <a:pt x="16891" y="5588"/>
                    </a:cubicBezTo>
                    <a:cubicBezTo>
                      <a:pt x="15748" y="4953"/>
                      <a:pt x="14478" y="4572"/>
                      <a:pt x="13081" y="4572"/>
                    </a:cubicBezTo>
                    <a:cubicBezTo>
                      <a:pt x="11684" y="4572"/>
                      <a:pt x="10541" y="4953"/>
                      <a:pt x="9398" y="5588"/>
                    </a:cubicBezTo>
                    <a:cubicBezTo>
                      <a:pt x="8255" y="6223"/>
                      <a:pt x="7366" y="7239"/>
                      <a:pt x="6604" y="8509"/>
                    </a:cubicBezTo>
                    <a:cubicBezTo>
                      <a:pt x="5842" y="9779"/>
                      <a:pt x="5588" y="11303"/>
                      <a:pt x="5588" y="12954"/>
                    </a:cubicBezTo>
                    <a:cubicBezTo>
                      <a:pt x="5588" y="14605"/>
                      <a:pt x="5969" y="16256"/>
                      <a:pt x="6604" y="17526"/>
                    </a:cubicBezTo>
                    <a:cubicBezTo>
                      <a:pt x="7239" y="18796"/>
                      <a:pt x="8255" y="19812"/>
                      <a:pt x="9398" y="20574"/>
                    </a:cubicBezTo>
                    <a:cubicBezTo>
                      <a:pt x="10541" y="21336"/>
                      <a:pt x="11811" y="21590"/>
                      <a:pt x="13081" y="21590"/>
                    </a:cubicBezTo>
                    <a:cubicBezTo>
                      <a:pt x="14351" y="21590"/>
                      <a:pt x="15621" y="21209"/>
                      <a:pt x="16891" y="20574"/>
                    </a:cubicBezTo>
                    <a:cubicBezTo>
                      <a:pt x="18161" y="19939"/>
                      <a:pt x="18923" y="18923"/>
                      <a:pt x="19685" y="17653"/>
                    </a:cubicBezTo>
                    <a:cubicBezTo>
                      <a:pt x="20447" y="16383"/>
                      <a:pt x="20828" y="14859"/>
                      <a:pt x="20828" y="13081"/>
                    </a:cubicBezTo>
                    <a:cubicBezTo>
                      <a:pt x="20828" y="11303"/>
                      <a:pt x="20447" y="9779"/>
                      <a:pt x="19685" y="8509"/>
                    </a:cubicBezTo>
                    <a:moveTo>
                      <a:pt x="1651" y="6223"/>
                    </a:moveTo>
                    <a:cubicBezTo>
                      <a:pt x="2667" y="4318"/>
                      <a:pt x="4191" y="2794"/>
                      <a:pt x="5969" y="1651"/>
                    </a:cubicBezTo>
                    <a:cubicBezTo>
                      <a:pt x="7747" y="508"/>
                      <a:pt x="9779" y="0"/>
                      <a:pt x="11938" y="0"/>
                    </a:cubicBezTo>
                    <a:cubicBezTo>
                      <a:pt x="13970" y="0"/>
                      <a:pt x="15621" y="381"/>
                      <a:pt x="17145" y="1143"/>
                    </a:cubicBezTo>
                    <a:cubicBezTo>
                      <a:pt x="18669" y="1905"/>
                      <a:pt x="19812" y="2921"/>
                      <a:pt x="20701" y="4064"/>
                    </a:cubicBezTo>
                    <a:lnTo>
                      <a:pt x="20701" y="381"/>
                    </a:lnTo>
                    <a:lnTo>
                      <a:pt x="25908" y="381"/>
                    </a:lnTo>
                    <a:lnTo>
                      <a:pt x="25908" y="25654"/>
                    </a:lnTo>
                    <a:lnTo>
                      <a:pt x="20701" y="25654"/>
                    </a:lnTo>
                    <a:lnTo>
                      <a:pt x="20701" y="21844"/>
                    </a:lnTo>
                    <a:cubicBezTo>
                      <a:pt x="19812" y="22987"/>
                      <a:pt x="18542" y="24003"/>
                      <a:pt x="17018" y="24892"/>
                    </a:cubicBezTo>
                    <a:cubicBezTo>
                      <a:pt x="15494" y="25781"/>
                      <a:pt x="13716" y="26035"/>
                      <a:pt x="11811" y="26035"/>
                    </a:cubicBezTo>
                    <a:cubicBezTo>
                      <a:pt x="9652" y="26035"/>
                      <a:pt x="7620" y="25527"/>
                      <a:pt x="5842" y="24384"/>
                    </a:cubicBezTo>
                    <a:cubicBezTo>
                      <a:pt x="4064" y="23241"/>
                      <a:pt x="2667" y="21717"/>
                      <a:pt x="1524" y="19685"/>
                    </a:cubicBezTo>
                    <a:cubicBezTo>
                      <a:pt x="381" y="17653"/>
                      <a:pt x="0" y="15494"/>
                      <a:pt x="0" y="12827"/>
                    </a:cubicBezTo>
                    <a:cubicBezTo>
                      <a:pt x="0" y="10160"/>
                      <a:pt x="508" y="8001"/>
                      <a:pt x="1524" y="6096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270763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7437" y="63500"/>
                <a:ext cx="219201" cy="219327"/>
              </a:xfrm>
              <a:custGeom>
                <a:avLst/>
                <a:gdLst/>
                <a:ahLst/>
                <a:cxnLst/>
                <a:rect l="l" t="t" r="r" b="b"/>
                <a:pathLst>
                  <a:path w="219201" h="219327">
                    <a:moveTo>
                      <a:pt x="109600" y="0"/>
                    </a:moveTo>
                    <a:lnTo>
                      <a:pt x="4826" y="0"/>
                    </a:lnTo>
                    <a:cubicBezTo>
                      <a:pt x="2159" y="0"/>
                      <a:pt x="0" y="2158"/>
                      <a:pt x="0" y="4825"/>
                    </a:cubicBezTo>
                    <a:lnTo>
                      <a:pt x="0" y="66674"/>
                    </a:lnTo>
                    <a:cubicBezTo>
                      <a:pt x="0" y="69976"/>
                      <a:pt x="1397" y="73278"/>
                      <a:pt x="3810" y="75564"/>
                    </a:cubicBezTo>
                    <a:cubicBezTo>
                      <a:pt x="10795" y="82168"/>
                      <a:pt x="24892" y="96011"/>
                      <a:pt x="31496" y="102361"/>
                    </a:cubicBezTo>
                    <a:cubicBezTo>
                      <a:pt x="33401" y="104266"/>
                      <a:pt x="36448" y="104266"/>
                      <a:pt x="38353" y="102361"/>
                    </a:cubicBezTo>
                    <a:lnTo>
                      <a:pt x="61467" y="79247"/>
                    </a:lnTo>
                    <a:cubicBezTo>
                      <a:pt x="88137" y="52577"/>
                      <a:pt x="131317" y="52577"/>
                      <a:pt x="157987" y="79247"/>
                    </a:cubicBezTo>
                    <a:lnTo>
                      <a:pt x="184911" y="106171"/>
                    </a:lnTo>
                    <a:cubicBezTo>
                      <a:pt x="186816" y="108076"/>
                      <a:pt x="186816" y="111124"/>
                      <a:pt x="184911" y="113029"/>
                    </a:cubicBezTo>
                    <a:lnTo>
                      <a:pt x="157987" y="139952"/>
                    </a:lnTo>
                    <a:cubicBezTo>
                      <a:pt x="131317" y="166622"/>
                      <a:pt x="88137" y="166622"/>
                      <a:pt x="61467" y="139952"/>
                    </a:cubicBezTo>
                    <a:lnTo>
                      <a:pt x="38353" y="116966"/>
                    </a:lnTo>
                    <a:cubicBezTo>
                      <a:pt x="36448" y="115061"/>
                      <a:pt x="33401" y="115061"/>
                      <a:pt x="31496" y="116966"/>
                    </a:cubicBezTo>
                    <a:cubicBezTo>
                      <a:pt x="25273" y="123189"/>
                      <a:pt x="11938" y="136142"/>
                      <a:pt x="4699" y="143000"/>
                    </a:cubicBezTo>
                    <a:cubicBezTo>
                      <a:pt x="1651" y="145794"/>
                      <a:pt x="0" y="149731"/>
                      <a:pt x="0" y="153922"/>
                    </a:cubicBezTo>
                    <a:lnTo>
                      <a:pt x="0" y="214501"/>
                    </a:lnTo>
                    <a:cubicBezTo>
                      <a:pt x="0" y="217168"/>
                      <a:pt x="2159" y="219327"/>
                      <a:pt x="4826" y="219327"/>
                    </a:cubicBezTo>
                    <a:lnTo>
                      <a:pt x="109600" y="219327"/>
                    </a:lnTo>
                    <a:cubicBezTo>
                      <a:pt x="170179" y="219327"/>
                      <a:pt x="219201" y="170305"/>
                      <a:pt x="219201" y="109727"/>
                    </a:cubicBezTo>
                    <a:cubicBezTo>
                      <a:pt x="219201" y="49148"/>
                      <a:pt x="170179" y="0"/>
                      <a:pt x="109600" y="0"/>
                    </a:cubicBezTo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26" name="Freeform 26"/>
            <p:cNvSpPr/>
            <p:nvPr/>
          </p:nvSpPr>
          <p:spPr>
            <a:xfrm>
              <a:off x="0" y="0"/>
              <a:ext cx="528776" cy="727835"/>
            </a:xfrm>
            <a:custGeom>
              <a:avLst/>
              <a:gdLst/>
              <a:ahLst/>
              <a:cxnLst/>
              <a:rect l="l" t="t" r="r" b="b"/>
              <a:pathLst>
                <a:path w="528776" h="727835">
                  <a:moveTo>
                    <a:pt x="0" y="0"/>
                  </a:moveTo>
                  <a:lnTo>
                    <a:pt x="528776" y="0"/>
                  </a:lnTo>
                  <a:lnTo>
                    <a:pt x="528776" y="727835"/>
                  </a:lnTo>
                  <a:lnTo>
                    <a:pt x="0" y="72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7517" r="-17045" b="-12395"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2915095" y="228529"/>
              <a:ext cx="407700" cy="407700"/>
            </a:xfrm>
            <a:custGeom>
              <a:avLst/>
              <a:gdLst/>
              <a:ahLst/>
              <a:cxnLst/>
              <a:rect l="l" t="t" r="r" b="b"/>
              <a:pathLst>
                <a:path w="407700" h="407700">
                  <a:moveTo>
                    <a:pt x="0" y="0"/>
                  </a:moveTo>
                  <a:lnTo>
                    <a:pt x="407700" y="0"/>
                  </a:lnTo>
                  <a:lnTo>
                    <a:pt x="407700" y="407701"/>
                  </a:lnTo>
                  <a:lnTo>
                    <a:pt x="0" y="407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5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4000"/>
            </a:blip>
            <a:stretch>
              <a:fillRect t="-38888" b="-38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9486900"/>
            <a:ext cx="9817314" cy="292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6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28700" y="6238496"/>
            <a:ext cx="6629671" cy="3267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58"/>
              </a:lnSpc>
            </a:pPr>
            <a:r>
              <a:rPr lang="en-US" sz="9391" b="1">
                <a:solidFill>
                  <a:srgbClr val="EBE8ED"/>
                </a:solidFill>
                <a:latin typeface="Lora Bold"/>
                <a:ea typeface="Lora Bold"/>
                <a:cs typeface="Lora Bold"/>
                <a:sym typeface="Lora Bold"/>
              </a:rPr>
              <a:t>SLIDE COM FOTO AO FUNDO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547239" y="470184"/>
            <a:ext cx="2482025" cy="1117032"/>
            <a:chOff x="0" y="0"/>
            <a:chExt cx="3309367" cy="1489376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242022"/>
              <a:ext cx="3309367" cy="394861"/>
              <a:chOff x="0" y="0"/>
              <a:chExt cx="889838" cy="10617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89889" cy="106172"/>
              </a:xfrm>
              <a:custGeom>
                <a:avLst/>
                <a:gdLst/>
                <a:ahLst/>
                <a:cxnLst/>
                <a:rect l="l" t="t" r="r" b="b"/>
                <a:pathLst>
                  <a:path w="889889" h="106172">
                    <a:moveTo>
                      <a:pt x="222377" y="8128"/>
                    </a:moveTo>
                    <a:cubicBezTo>
                      <a:pt x="226822" y="8128"/>
                      <a:pt x="230632" y="8636"/>
                      <a:pt x="233680" y="9525"/>
                    </a:cubicBezTo>
                    <a:cubicBezTo>
                      <a:pt x="236728" y="10414"/>
                      <a:pt x="239268" y="11811"/>
                      <a:pt x="241046" y="13589"/>
                    </a:cubicBezTo>
                    <a:cubicBezTo>
                      <a:pt x="242824" y="15367"/>
                      <a:pt x="243967" y="17653"/>
                      <a:pt x="244475" y="20447"/>
                    </a:cubicBezTo>
                    <a:cubicBezTo>
                      <a:pt x="244983" y="23241"/>
                      <a:pt x="244983" y="26416"/>
                      <a:pt x="244348" y="30099"/>
                    </a:cubicBezTo>
                    <a:cubicBezTo>
                      <a:pt x="243332" y="35560"/>
                      <a:pt x="241427" y="40005"/>
                      <a:pt x="238506" y="43434"/>
                    </a:cubicBezTo>
                    <a:cubicBezTo>
                      <a:pt x="235585" y="46863"/>
                      <a:pt x="232029" y="49276"/>
                      <a:pt x="227711" y="50800"/>
                    </a:cubicBezTo>
                    <a:cubicBezTo>
                      <a:pt x="223393" y="52324"/>
                      <a:pt x="218694" y="53213"/>
                      <a:pt x="213360" y="53467"/>
                    </a:cubicBezTo>
                    <a:cubicBezTo>
                      <a:pt x="212471" y="53467"/>
                      <a:pt x="211709" y="53594"/>
                      <a:pt x="210947" y="53594"/>
                    </a:cubicBezTo>
                    <a:cubicBezTo>
                      <a:pt x="210185" y="53594"/>
                      <a:pt x="209423" y="53594"/>
                      <a:pt x="208788" y="53467"/>
                    </a:cubicBezTo>
                    <a:cubicBezTo>
                      <a:pt x="207391" y="53340"/>
                      <a:pt x="205994" y="53340"/>
                      <a:pt x="204470" y="53213"/>
                    </a:cubicBezTo>
                    <a:lnTo>
                      <a:pt x="209423" y="25527"/>
                    </a:lnTo>
                    <a:cubicBezTo>
                      <a:pt x="210058" y="22098"/>
                      <a:pt x="210693" y="19050"/>
                      <a:pt x="211201" y="16510"/>
                    </a:cubicBezTo>
                    <a:cubicBezTo>
                      <a:pt x="211709" y="13970"/>
                      <a:pt x="212979" y="11938"/>
                      <a:pt x="214630" y="10541"/>
                    </a:cubicBezTo>
                    <a:cubicBezTo>
                      <a:pt x="216281" y="9144"/>
                      <a:pt x="218948" y="8382"/>
                      <a:pt x="222504" y="8382"/>
                    </a:cubicBezTo>
                    <a:close/>
                    <a:moveTo>
                      <a:pt x="48768" y="8128"/>
                    </a:moveTo>
                    <a:cubicBezTo>
                      <a:pt x="53213" y="8128"/>
                      <a:pt x="57150" y="8636"/>
                      <a:pt x="60706" y="9525"/>
                    </a:cubicBezTo>
                    <a:cubicBezTo>
                      <a:pt x="64262" y="10414"/>
                      <a:pt x="67056" y="11938"/>
                      <a:pt x="69342" y="13843"/>
                    </a:cubicBezTo>
                    <a:cubicBezTo>
                      <a:pt x="71628" y="15748"/>
                      <a:pt x="73279" y="18415"/>
                      <a:pt x="74168" y="21590"/>
                    </a:cubicBezTo>
                    <a:cubicBezTo>
                      <a:pt x="75057" y="24765"/>
                      <a:pt x="75057" y="28702"/>
                      <a:pt x="74295" y="33274"/>
                    </a:cubicBezTo>
                    <a:cubicBezTo>
                      <a:pt x="73279" y="38862"/>
                      <a:pt x="71120" y="43688"/>
                      <a:pt x="67691" y="47752"/>
                    </a:cubicBezTo>
                    <a:cubicBezTo>
                      <a:pt x="64262" y="51816"/>
                      <a:pt x="60071" y="54864"/>
                      <a:pt x="55245" y="57023"/>
                    </a:cubicBezTo>
                    <a:cubicBezTo>
                      <a:pt x="50419" y="59182"/>
                      <a:pt x="45085" y="60325"/>
                      <a:pt x="39624" y="60325"/>
                    </a:cubicBezTo>
                    <a:cubicBezTo>
                      <a:pt x="37846" y="60325"/>
                      <a:pt x="36195" y="60325"/>
                      <a:pt x="34925" y="60198"/>
                    </a:cubicBezTo>
                    <a:cubicBezTo>
                      <a:pt x="33655" y="60071"/>
                      <a:pt x="32131" y="60071"/>
                      <a:pt x="30353" y="59817"/>
                    </a:cubicBezTo>
                    <a:lnTo>
                      <a:pt x="36449" y="25273"/>
                    </a:lnTo>
                    <a:cubicBezTo>
                      <a:pt x="37084" y="21844"/>
                      <a:pt x="37719" y="18796"/>
                      <a:pt x="38227" y="16256"/>
                    </a:cubicBezTo>
                    <a:cubicBezTo>
                      <a:pt x="38735" y="13716"/>
                      <a:pt x="39878" y="11684"/>
                      <a:pt x="41402" y="10287"/>
                    </a:cubicBezTo>
                    <a:cubicBezTo>
                      <a:pt x="42926" y="8890"/>
                      <a:pt x="45466" y="8128"/>
                      <a:pt x="48768" y="8128"/>
                    </a:cubicBezTo>
                    <a:close/>
                    <a:moveTo>
                      <a:pt x="757809" y="25527"/>
                    </a:moveTo>
                    <a:cubicBezTo>
                      <a:pt x="757809" y="28194"/>
                      <a:pt x="757936" y="31369"/>
                      <a:pt x="758317" y="34798"/>
                    </a:cubicBezTo>
                    <a:cubicBezTo>
                      <a:pt x="758698" y="38227"/>
                      <a:pt x="759206" y="41783"/>
                      <a:pt x="759841" y="45212"/>
                    </a:cubicBezTo>
                    <a:lnTo>
                      <a:pt x="763270" y="63246"/>
                    </a:lnTo>
                    <a:lnTo>
                      <a:pt x="739140" y="63246"/>
                    </a:lnTo>
                    <a:lnTo>
                      <a:pt x="748919" y="44450"/>
                    </a:lnTo>
                    <a:cubicBezTo>
                      <a:pt x="751332" y="39878"/>
                      <a:pt x="753237" y="36068"/>
                      <a:pt x="754634" y="32766"/>
                    </a:cubicBezTo>
                    <a:cubicBezTo>
                      <a:pt x="756031" y="29464"/>
                      <a:pt x="757047" y="27051"/>
                      <a:pt x="757682" y="25400"/>
                    </a:cubicBezTo>
                    <a:close/>
                    <a:moveTo>
                      <a:pt x="131572" y="20955"/>
                    </a:moveTo>
                    <a:cubicBezTo>
                      <a:pt x="132080" y="24003"/>
                      <a:pt x="132715" y="26924"/>
                      <a:pt x="133223" y="29845"/>
                    </a:cubicBezTo>
                    <a:cubicBezTo>
                      <a:pt x="133731" y="32766"/>
                      <a:pt x="134366" y="35687"/>
                      <a:pt x="134874" y="38735"/>
                    </a:cubicBezTo>
                    <a:lnTo>
                      <a:pt x="140208" y="66294"/>
                    </a:lnTo>
                    <a:lnTo>
                      <a:pt x="106934" y="66294"/>
                    </a:lnTo>
                    <a:lnTo>
                      <a:pt x="122428" y="37465"/>
                    </a:lnTo>
                    <a:cubicBezTo>
                      <a:pt x="123952" y="34671"/>
                      <a:pt x="125476" y="31877"/>
                      <a:pt x="127000" y="29210"/>
                    </a:cubicBezTo>
                    <a:cubicBezTo>
                      <a:pt x="128524" y="26543"/>
                      <a:pt x="129921" y="23876"/>
                      <a:pt x="131445" y="21082"/>
                    </a:cubicBezTo>
                    <a:close/>
                    <a:moveTo>
                      <a:pt x="319659" y="21082"/>
                    </a:moveTo>
                    <a:cubicBezTo>
                      <a:pt x="320167" y="24130"/>
                      <a:pt x="320802" y="27051"/>
                      <a:pt x="321310" y="29972"/>
                    </a:cubicBezTo>
                    <a:cubicBezTo>
                      <a:pt x="321818" y="32893"/>
                      <a:pt x="322453" y="35814"/>
                      <a:pt x="322961" y="38862"/>
                    </a:cubicBezTo>
                    <a:lnTo>
                      <a:pt x="328295" y="66421"/>
                    </a:lnTo>
                    <a:lnTo>
                      <a:pt x="295275" y="66421"/>
                    </a:lnTo>
                    <a:lnTo>
                      <a:pt x="310642" y="37338"/>
                    </a:lnTo>
                    <a:cubicBezTo>
                      <a:pt x="312166" y="34544"/>
                      <a:pt x="313690" y="31750"/>
                      <a:pt x="315214" y="29083"/>
                    </a:cubicBezTo>
                    <a:cubicBezTo>
                      <a:pt x="316738" y="26416"/>
                      <a:pt x="318135" y="23749"/>
                      <a:pt x="319659" y="20955"/>
                    </a:cubicBezTo>
                    <a:close/>
                    <a:moveTo>
                      <a:pt x="658622" y="12319"/>
                    </a:moveTo>
                    <a:cubicBezTo>
                      <a:pt x="659003" y="12319"/>
                      <a:pt x="659384" y="12319"/>
                      <a:pt x="659638" y="12319"/>
                    </a:cubicBezTo>
                    <a:cubicBezTo>
                      <a:pt x="666369" y="12446"/>
                      <a:pt x="671830" y="14097"/>
                      <a:pt x="676148" y="17272"/>
                    </a:cubicBezTo>
                    <a:cubicBezTo>
                      <a:pt x="680466" y="20447"/>
                      <a:pt x="683387" y="25019"/>
                      <a:pt x="685038" y="31242"/>
                    </a:cubicBezTo>
                    <a:cubicBezTo>
                      <a:pt x="686689" y="37465"/>
                      <a:pt x="686562" y="45593"/>
                      <a:pt x="684784" y="55372"/>
                    </a:cubicBezTo>
                    <a:cubicBezTo>
                      <a:pt x="683895" y="60198"/>
                      <a:pt x="682498" y="64897"/>
                      <a:pt x="680593" y="69342"/>
                    </a:cubicBezTo>
                    <a:cubicBezTo>
                      <a:pt x="678688" y="73787"/>
                      <a:pt x="676148" y="77978"/>
                      <a:pt x="672973" y="81534"/>
                    </a:cubicBezTo>
                    <a:cubicBezTo>
                      <a:pt x="669798" y="85090"/>
                      <a:pt x="666242" y="88011"/>
                      <a:pt x="662051" y="90170"/>
                    </a:cubicBezTo>
                    <a:cubicBezTo>
                      <a:pt x="657860" y="92329"/>
                      <a:pt x="653161" y="93345"/>
                      <a:pt x="647827" y="93345"/>
                    </a:cubicBezTo>
                    <a:cubicBezTo>
                      <a:pt x="646684" y="93345"/>
                      <a:pt x="645160" y="93345"/>
                      <a:pt x="643382" y="93218"/>
                    </a:cubicBezTo>
                    <a:cubicBezTo>
                      <a:pt x="641604" y="93091"/>
                      <a:pt x="639826" y="93091"/>
                      <a:pt x="638175" y="93091"/>
                    </a:cubicBezTo>
                    <a:cubicBezTo>
                      <a:pt x="637667" y="93091"/>
                      <a:pt x="637032" y="93091"/>
                      <a:pt x="636651" y="93091"/>
                    </a:cubicBezTo>
                    <a:cubicBezTo>
                      <a:pt x="635762" y="93091"/>
                      <a:pt x="634873" y="93091"/>
                      <a:pt x="634238" y="93218"/>
                    </a:cubicBezTo>
                    <a:cubicBezTo>
                      <a:pt x="634619" y="91948"/>
                      <a:pt x="635127" y="90170"/>
                      <a:pt x="635635" y="87757"/>
                    </a:cubicBezTo>
                    <a:cubicBezTo>
                      <a:pt x="636143" y="85344"/>
                      <a:pt x="636651" y="82804"/>
                      <a:pt x="637159" y="80264"/>
                    </a:cubicBezTo>
                    <a:lnTo>
                      <a:pt x="646938" y="24638"/>
                    </a:lnTo>
                    <a:cubicBezTo>
                      <a:pt x="647573" y="20828"/>
                      <a:pt x="648462" y="18161"/>
                      <a:pt x="649605" y="16383"/>
                    </a:cubicBezTo>
                    <a:cubicBezTo>
                      <a:pt x="650748" y="14605"/>
                      <a:pt x="652018" y="13462"/>
                      <a:pt x="653796" y="12954"/>
                    </a:cubicBezTo>
                    <a:cubicBezTo>
                      <a:pt x="655193" y="12573"/>
                      <a:pt x="656844" y="12319"/>
                      <a:pt x="658749" y="12319"/>
                    </a:cubicBezTo>
                    <a:close/>
                    <a:moveTo>
                      <a:pt x="556133" y="10922"/>
                    </a:moveTo>
                    <a:cubicBezTo>
                      <a:pt x="560832" y="10922"/>
                      <a:pt x="564769" y="11938"/>
                      <a:pt x="568071" y="13970"/>
                    </a:cubicBezTo>
                    <a:cubicBezTo>
                      <a:pt x="571373" y="16129"/>
                      <a:pt x="573913" y="19177"/>
                      <a:pt x="575564" y="23241"/>
                    </a:cubicBezTo>
                    <a:cubicBezTo>
                      <a:pt x="577215" y="27305"/>
                      <a:pt x="578231" y="32004"/>
                      <a:pt x="578358" y="37465"/>
                    </a:cubicBezTo>
                    <a:cubicBezTo>
                      <a:pt x="578485" y="42926"/>
                      <a:pt x="578104" y="49022"/>
                      <a:pt x="576834" y="55626"/>
                    </a:cubicBezTo>
                    <a:cubicBezTo>
                      <a:pt x="576072" y="60071"/>
                      <a:pt x="574802" y="64643"/>
                      <a:pt x="573151" y="69215"/>
                    </a:cubicBezTo>
                    <a:cubicBezTo>
                      <a:pt x="571500" y="73787"/>
                      <a:pt x="569214" y="78232"/>
                      <a:pt x="566547" y="82169"/>
                    </a:cubicBezTo>
                    <a:cubicBezTo>
                      <a:pt x="563880" y="86106"/>
                      <a:pt x="560578" y="89281"/>
                      <a:pt x="556768" y="91821"/>
                    </a:cubicBezTo>
                    <a:cubicBezTo>
                      <a:pt x="552958" y="94361"/>
                      <a:pt x="548513" y="95504"/>
                      <a:pt x="543560" y="95504"/>
                    </a:cubicBezTo>
                    <a:cubicBezTo>
                      <a:pt x="538099" y="95504"/>
                      <a:pt x="533654" y="94107"/>
                      <a:pt x="530479" y="91313"/>
                    </a:cubicBezTo>
                    <a:cubicBezTo>
                      <a:pt x="527304" y="88519"/>
                      <a:pt x="524891" y="84836"/>
                      <a:pt x="523494" y="80391"/>
                    </a:cubicBezTo>
                    <a:cubicBezTo>
                      <a:pt x="522097" y="75946"/>
                      <a:pt x="521335" y="70993"/>
                      <a:pt x="521208" y="65913"/>
                    </a:cubicBezTo>
                    <a:cubicBezTo>
                      <a:pt x="521081" y="60833"/>
                      <a:pt x="521462" y="56007"/>
                      <a:pt x="522224" y="51435"/>
                    </a:cubicBezTo>
                    <a:cubicBezTo>
                      <a:pt x="522986" y="46863"/>
                      <a:pt x="524256" y="42418"/>
                      <a:pt x="525907" y="37719"/>
                    </a:cubicBezTo>
                    <a:cubicBezTo>
                      <a:pt x="527558" y="33020"/>
                      <a:pt x="529844" y="28702"/>
                      <a:pt x="532511" y="24638"/>
                    </a:cubicBezTo>
                    <a:cubicBezTo>
                      <a:pt x="535178" y="20574"/>
                      <a:pt x="538480" y="17399"/>
                      <a:pt x="542290" y="14859"/>
                    </a:cubicBezTo>
                    <a:cubicBezTo>
                      <a:pt x="546100" y="12319"/>
                      <a:pt x="550418" y="10922"/>
                      <a:pt x="555371" y="10922"/>
                    </a:cubicBezTo>
                    <a:cubicBezTo>
                      <a:pt x="555625" y="10922"/>
                      <a:pt x="555752" y="10922"/>
                      <a:pt x="556006" y="10922"/>
                    </a:cubicBezTo>
                    <a:close/>
                    <a:moveTo>
                      <a:pt x="50038" y="2413"/>
                    </a:moveTo>
                    <a:cubicBezTo>
                      <a:pt x="44450" y="2413"/>
                      <a:pt x="38989" y="2413"/>
                      <a:pt x="33528" y="2540"/>
                    </a:cubicBezTo>
                    <a:cubicBezTo>
                      <a:pt x="28067" y="2667"/>
                      <a:pt x="22987" y="2667"/>
                      <a:pt x="17780" y="2794"/>
                    </a:cubicBezTo>
                    <a:lnTo>
                      <a:pt x="16637" y="9144"/>
                    </a:lnTo>
                    <a:cubicBezTo>
                      <a:pt x="18415" y="9017"/>
                      <a:pt x="20193" y="9017"/>
                      <a:pt x="21844" y="8890"/>
                    </a:cubicBezTo>
                    <a:cubicBezTo>
                      <a:pt x="23495" y="8763"/>
                      <a:pt x="25400" y="8636"/>
                      <a:pt x="27178" y="8509"/>
                    </a:cubicBezTo>
                    <a:cubicBezTo>
                      <a:pt x="26797" y="9906"/>
                      <a:pt x="26416" y="11557"/>
                      <a:pt x="26035" y="13335"/>
                    </a:cubicBezTo>
                    <a:cubicBezTo>
                      <a:pt x="25654" y="15113"/>
                      <a:pt x="25273" y="17018"/>
                      <a:pt x="24892" y="18923"/>
                    </a:cubicBezTo>
                    <a:lnTo>
                      <a:pt x="13970" y="81280"/>
                    </a:lnTo>
                    <a:cubicBezTo>
                      <a:pt x="13335" y="84709"/>
                      <a:pt x="12827" y="87630"/>
                      <a:pt x="12192" y="90297"/>
                    </a:cubicBezTo>
                    <a:cubicBezTo>
                      <a:pt x="11557" y="92964"/>
                      <a:pt x="10414" y="94996"/>
                      <a:pt x="8890" y="96520"/>
                    </a:cubicBezTo>
                    <a:cubicBezTo>
                      <a:pt x="7366" y="98044"/>
                      <a:pt x="4572" y="98806"/>
                      <a:pt x="889" y="99060"/>
                    </a:cubicBezTo>
                    <a:lnTo>
                      <a:pt x="0" y="103886"/>
                    </a:lnTo>
                    <a:lnTo>
                      <a:pt x="35433" y="103886"/>
                    </a:lnTo>
                    <a:lnTo>
                      <a:pt x="36576" y="97409"/>
                    </a:lnTo>
                    <a:cubicBezTo>
                      <a:pt x="35052" y="97536"/>
                      <a:pt x="33655" y="97536"/>
                      <a:pt x="32131" y="97663"/>
                    </a:cubicBezTo>
                    <a:cubicBezTo>
                      <a:pt x="30607" y="97790"/>
                      <a:pt x="29210" y="97790"/>
                      <a:pt x="27686" y="97917"/>
                    </a:cubicBezTo>
                    <a:cubicBezTo>
                      <a:pt x="26162" y="98044"/>
                      <a:pt x="24765" y="98171"/>
                      <a:pt x="23114" y="98171"/>
                    </a:cubicBezTo>
                    <a:cubicBezTo>
                      <a:pt x="23495" y="96901"/>
                      <a:pt x="23876" y="95377"/>
                      <a:pt x="24257" y="93472"/>
                    </a:cubicBezTo>
                    <a:cubicBezTo>
                      <a:pt x="24638" y="91567"/>
                      <a:pt x="25019" y="89408"/>
                      <a:pt x="25527" y="86741"/>
                    </a:cubicBezTo>
                    <a:lnTo>
                      <a:pt x="29210" y="65786"/>
                    </a:lnTo>
                    <a:cubicBezTo>
                      <a:pt x="30099" y="65913"/>
                      <a:pt x="31115" y="65913"/>
                      <a:pt x="32258" y="65913"/>
                    </a:cubicBezTo>
                    <a:lnTo>
                      <a:pt x="34417" y="65913"/>
                    </a:lnTo>
                    <a:cubicBezTo>
                      <a:pt x="44323" y="65913"/>
                      <a:pt x="52705" y="64770"/>
                      <a:pt x="59436" y="62611"/>
                    </a:cubicBezTo>
                    <a:cubicBezTo>
                      <a:pt x="66167" y="60452"/>
                      <a:pt x="71628" y="57531"/>
                      <a:pt x="75819" y="53848"/>
                    </a:cubicBezTo>
                    <a:cubicBezTo>
                      <a:pt x="80010" y="50165"/>
                      <a:pt x="83058" y="46355"/>
                      <a:pt x="85090" y="42291"/>
                    </a:cubicBezTo>
                    <a:cubicBezTo>
                      <a:pt x="87122" y="38227"/>
                      <a:pt x="88392" y="34290"/>
                      <a:pt x="88773" y="30480"/>
                    </a:cubicBezTo>
                    <a:cubicBezTo>
                      <a:pt x="89535" y="24257"/>
                      <a:pt x="88646" y="19177"/>
                      <a:pt x="85979" y="14986"/>
                    </a:cubicBezTo>
                    <a:cubicBezTo>
                      <a:pt x="83312" y="10795"/>
                      <a:pt x="79121" y="7747"/>
                      <a:pt x="73025" y="5588"/>
                    </a:cubicBezTo>
                    <a:cubicBezTo>
                      <a:pt x="66929" y="3429"/>
                      <a:pt x="59436" y="2413"/>
                      <a:pt x="50038" y="2413"/>
                    </a:cubicBezTo>
                    <a:close/>
                    <a:moveTo>
                      <a:pt x="135890" y="0"/>
                    </a:moveTo>
                    <a:lnTo>
                      <a:pt x="91821" y="81026"/>
                    </a:lnTo>
                    <a:cubicBezTo>
                      <a:pt x="89789" y="84582"/>
                      <a:pt x="88138" y="87757"/>
                      <a:pt x="86614" y="90424"/>
                    </a:cubicBezTo>
                    <a:cubicBezTo>
                      <a:pt x="85090" y="93091"/>
                      <a:pt x="83439" y="95250"/>
                      <a:pt x="81661" y="96774"/>
                    </a:cubicBezTo>
                    <a:cubicBezTo>
                      <a:pt x="79883" y="98298"/>
                      <a:pt x="77470" y="99060"/>
                      <a:pt x="74549" y="99060"/>
                    </a:cubicBezTo>
                    <a:lnTo>
                      <a:pt x="73660" y="103886"/>
                    </a:lnTo>
                    <a:lnTo>
                      <a:pt x="100838" y="103886"/>
                    </a:lnTo>
                    <a:lnTo>
                      <a:pt x="101981" y="97536"/>
                    </a:lnTo>
                    <a:cubicBezTo>
                      <a:pt x="100076" y="97663"/>
                      <a:pt x="98298" y="97790"/>
                      <a:pt x="96393" y="97790"/>
                    </a:cubicBezTo>
                    <a:cubicBezTo>
                      <a:pt x="94488" y="97790"/>
                      <a:pt x="92583" y="98044"/>
                      <a:pt x="90678" y="98044"/>
                    </a:cubicBezTo>
                    <a:cubicBezTo>
                      <a:pt x="91694" y="96393"/>
                      <a:pt x="92456" y="94869"/>
                      <a:pt x="93218" y="93599"/>
                    </a:cubicBezTo>
                    <a:cubicBezTo>
                      <a:pt x="93980" y="92329"/>
                      <a:pt x="94869" y="90424"/>
                      <a:pt x="96012" y="88138"/>
                    </a:cubicBezTo>
                    <a:lnTo>
                      <a:pt x="103759" y="72644"/>
                    </a:lnTo>
                    <a:lnTo>
                      <a:pt x="141478" y="71755"/>
                    </a:lnTo>
                    <a:lnTo>
                      <a:pt x="144145" y="85344"/>
                    </a:lnTo>
                    <a:cubicBezTo>
                      <a:pt x="144526" y="87122"/>
                      <a:pt x="144653" y="89027"/>
                      <a:pt x="144526" y="91059"/>
                    </a:cubicBezTo>
                    <a:cubicBezTo>
                      <a:pt x="144399" y="93091"/>
                      <a:pt x="143637" y="94996"/>
                      <a:pt x="142240" y="96520"/>
                    </a:cubicBezTo>
                    <a:cubicBezTo>
                      <a:pt x="140843" y="98044"/>
                      <a:pt x="138303" y="98933"/>
                      <a:pt x="134620" y="98933"/>
                    </a:cubicBezTo>
                    <a:lnTo>
                      <a:pt x="133731" y="103759"/>
                    </a:lnTo>
                    <a:lnTo>
                      <a:pt x="166751" y="103759"/>
                    </a:lnTo>
                    <a:lnTo>
                      <a:pt x="167894" y="97409"/>
                    </a:lnTo>
                    <a:cubicBezTo>
                      <a:pt x="166243" y="97536"/>
                      <a:pt x="164592" y="97663"/>
                      <a:pt x="162941" y="97663"/>
                    </a:cubicBezTo>
                    <a:cubicBezTo>
                      <a:pt x="161290" y="97663"/>
                      <a:pt x="159639" y="97917"/>
                      <a:pt x="157988" y="97917"/>
                    </a:cubicBezTo>
                    <a:cubicBezTo>
                      <a:pt x="158623" y="95758"/>
                      <a:pt x="158623" y="92964"/>
                      <a:pt x="158242" y="89789"/>
                    </a:cubicBezTo>
                    <a:cubicBezTo>
                      <a:pt x="157861" y="86614"/>
                      <a:pt x="157480" y="84074"/>
                      <a:pt x="156972" y="82042"/>
                    </a:cubicBezTo>
                    <a:lnTo>
                      <a:pt x="139319" y="0"/>
                    </a:lnTo>
                    <a:close/>
                    <a:moveTo>
                      <a:pt x="216281" y="2413"/>
                    </a:moveTo>
                    <a:cubicBezTo>
                      <a:pt x="214503" y="2413"/>
                      <a:pt x="212598" y="2413"/>
                      <a:pt x="210820" y="2413"/>
                    </a:cubicBezTo>
                    <a:cubicBezTo>
                      <a:pt x="205232" y="2540"/>
                      <a:pt x="199771" y="2540"/>
                      <a:pt x="194437" y="2667"/>
                    </a:cubicBezTo>
                    <a:lnTo>
                      <a:pt x="193294" y="9017"/>
                    </a:lnTo>
                    <a:cubicBezTo>
                      <a:pt x="195072" y="8890"/>
                      <a:pt x="196850" y="8890"/>
                      <a:pt x="198501" y="8763"/>
                    </a:cubicBezTo>
                    <a:cubicBezTo>
                      <a:pt x="200152" y="8636"/>
                      <a:pt x="202057" y="8636"/>
                      <a:pt x="203708" y="8509"/>
                    </a:cubicBezTo>
                    <a:cubicBezTo>
                      <a:pt x="203327" y="9906"/>
                      <a:pt x="202946" y="11557"/>
                      <a:pt x="202565" y="13335"/>
                    </a:cubicBezTo>
                    <a:cubicBezTo>
                      <a:pt x="202184" y="15113"/>
                      <a:pt x="201803" y="17018"/>
                      <a:pt x="201422" y="18923"/>
                    </a:cubicBezTo>
                    <a:lnTo>
                      <a:pt x="186944" y="81280"/>
                    </a:lnTo>
                    <a:cubicBezTo>
                      <a:pt x="186309" y="84709"/>
                      <a:pt x="185801" y="87630"/>
                      <a:pt x="185166" y="90297"/>
                    </a:cubicBezTo>
                    <a:cubicBezTo>
                      <a:pt x="184531" y="92964"/>
                      <a:pt x="183388" y="94996"/>
                      <a:pt x="181864" y="96520"/>
                    </a:cubicBezTo>
                    <a:cubicBezTo>
                      <a:pt x="180340" y="98044"/>
                      <a:pt x="177546" y="98806"/>
                      <a:pt x="173863" y="99060"/>
                    </a:cubicBezTo>
                    <a:lnTo>
                      <a:pt x="172974" y="103886"/>
                    </a:lnTo>
                    <a:lnTo>
                      <a:pt x="205486" y="103886"/>
                    </a:lnTo>
                    <a:lnTo>
                      <a:pt x="206629" y="97536"/>
                    </a:lnTo>
                    <a:cubicBezTo>
                      <a:pt x="205486" y="97536"/>
                      <a:pt x="204343" y="97536"/>
                      <a:pt x="203200" y="97663"/>
                    </a:cubicBezTo>
                    <a:cubicBezTo>
                      <a:pt x="202057" y="97790"/>
                      <a:pt x="200914" y="97790"/>
                      <a:pt x="199644" y="97917"/>
                    </a:cubicBezTo>
                    <a:cubicBezTo>
                      <a:pt x="198374" y="98044"/>
                      <a:pt x="197358" y="98044"/>
                      <a:pt x="196088" y="98171"/>
                    </a:cubicBezTo>
                    <a:cubicBezTo>
                      <a:pt x="196469" y="96901"/>
                      <a:pt x="196850" y="95377"/>
                      <a:pt x="197231" y="93472"/>
                    </a:cubicBezTo>
                    <a:cubicBezTo>
                      <a:pt x="197612" y="91567"/>
                      <a:pt x="197993" y="89408"/>
                      <a:pt x="198501" y="86741"/>
                    </a:cubicBezTo>
                    <a:lnTo>
                      <a:pt x="203454" y="58674"/>
                    </a:lnTo>
                    <a:cubicBezTo>
                      <a:pt x="205105" y="58801"/>
                      <a:pt x="206756" y="58801"/>
                      <a:pt x="208407" y="58801"/>
                    </a:cubicBezTo>
                    <a:cubicBezTo>
                      <a:pt x="210058" y="58801"/>
                      <a:pt x="211709" y="58801"/>
                      <a:pt x="213233" y="58674"/>
                    </a:cubicBezTo>
                    <a:cubicBezTo>
                      <a:pt x="214884" y="60452"/>
                      <a:pt x="216281" y="62738"/>
                      <a:pt x="217424" y="65405"/>
                    </a:cubicBezTo>
                    <a:cubicBezTo>
                      <a:pt x="218567" y="68072"/>
                      <a:pt x="219583" y="70358"/>
                      <a:pt x="220472" y="72390"/>
                    </a:cubicBezTo>
                    <a:lnTo>
                      <a:pt x="227457" y="87884"/>
                    </a:lnTo>
                    <a:cubicBezTo>
                      <a:pt x="228981" y="91059"/>
                      <a:pt x="230378" y="93853"/>
                      <a:pt x="231775" y="96393"/>
                    </a:cubicBezTo>
                    <a:cubicBezTo>
                      <a:pt x="233172" y="98933"/>
                      <a:pt x="235077" y="101346"/>
                      <a:pt x="237490" y="103886"/>
                    </a:cubicBezTo>
                    <a:lnTo>
                      <a:pt x="255651" y="103886"/>
                    </a:lnTo>
                    <a:lnTo>
                      <a:pt x="256540" y="99060"/>
                    </a:lnTo>
                    <a:cubicBezTo>
                      <a:pt x="253619" y="99060"/>
                      <a:pt x="251206" y="98425"/>
                      <a:pt x="249301" y="97282"/>
                    </a:cubicBezTo>
                    <a:cubicBezTo>
                      <a:pt x="247396" y="96139"/>
                      <a:pt x="245999" y="94488"/>
                      <a:pt x="244856" y="92329"/>
                    </a:cubicBezTo>
                    <a:cubicBezTo>
                      <a:pt x="243713" y="90170"/>
                      <a:pt x="242443" y="87884"/>
                      <a:pt x="241300" y="85344"/>
                    </a:cubicBezTo>
                    <a:lnTo>
                      <a:pt x="234188" y="69850"/>
                    </a:lnTo>
                    <a:cubicBezTo>
                      <a:pt x="232791" y="67056"/>
                      <a:pt x="231648" y="64643"/>
                      <a:pt x="230632" y="62484"/>
                    </a:cubicBezTo>
                    <a:cubicBezTo>
                      <a:pt x="229616" y="60325"/>
                      <a:pt x="228219" y="58674"/>
                      <a:pt x="226441" y="57277"/>
                    </a:cubicBezTo>
                    <a:cubicBezTo>
                      <a:pt x="234061" y="55753"/>
                      <a:pt x="240030" y="53467"/>
                      <a:pt x="244475" y="50292"/>
                    </a:cubicBezTo>
                    <a:cubicBezTo>
                      <a:pt x="248920" y="47117"/>
                      <a:pt x="252222" y="43688"/>
                      <a:pt x="254381" y="39878"/>
                    </a:cubicBezTo>
                    <a:cubicBezTo>
                      <a:pt x="256540" y="36068"/>
                      <a:pt x="257937" y="32131"/>
                      <a:pt x="258445" y="28448"/>
                    </a:cubicBezTo>
                    <a:cubicBezTo>
                      <a:pt x="259334" y="23114"/>
                      <a:pt x="258826" y="18415"/>
                      <a:pt x="256794" y="14605"/>
                    </a:cubicBezTo>
                    <a:cubicBezTo>
                      <a:pt x="254762" y="10795"/>
                      <a:pt x="251079" y="7874"/>
                      <a:pt x="245745" y="5842"/>
                    </a:cubicBezTo>
                    <a:cubicBezTo>
                      <a:pt x="240411" y="3810"/>
                      <a:pt x="233045" y="2667"/>
                      <a:pt x="223647" y="2540"/>
                    </a:cubicBezTo>
                    <a:cubicBezTo>
                      <a:pt x="219964" y="2413"/>
                      <a:pt x="216154" y="2286"/>
                      <a:pt x="212471" y="2286"/>
                    </a:cubicBezTo>
                    <a:close/>
                    <a:moveTo>
                      <a:pt x="324104" y="0"/>
                    </a:moveTo>
                    <a:lnTo>
                      <a:pt x="280035" y="81026"/>
                    </a:lnTo>
                    <a:cubicBezTo>
                      <a:pt x="278003" y="84582"/>
                      <a:pt x="276352" y="87757"/>
                      <a:pt x="274828" y="90424"/>
                    </a:cubicBezTo>
                    <a:cubicBezTo>
                      <a:pt x="273304" y="93091"/>
                      <a:pt x="271653" y="95250"/>
                      <a:pt x="269875" y="96774"/>
                    </a:cubicBezTo>
                    <a:cubicBezTo>
                      <a:pt x="268097" y="98298"/>
                      <a:pt x="265684" y="99060"/>
                      <a:pt x="262763" y="99060"/>
                    </a:cubicBezTo>
                    <a:lnTo>
                      <a:pt x="261874" y="103886"/>
                    </a:lnTo>
                    <a:lnTo>
                      <a:pt x="288925" y="103886"/>
                    </a:lnTo>
                    <a:lnTo>
                      <a:pt x="290068" y="97536"/>
                    </a:lnTo>
                    <a:cubicBezTo>
                      <a:pt x="288163" y="97663"/>
                      <a:pt x="286385" y="97790"/>
                      <a:pt x="284480" y="97790"/>
                    </a:cubicBezTo>
                    <a:cubicBezTo>
                      <a:pt x="282575" y="97790"/>
                      <a:pt x="280670" y="98044"/>
                      <a:pt x="278765" y="98044"/>
                    </a:cubicBezTo>
                    <a:cubicBezTo>
                      <a:pt x="279781" y="96393"/>
                      <a:pt x="280543" y="94869"/>
                      <a:pt x="281305" y="93599"/>
                    </a:cubicBezTo>
                    <a:cubicBezTo>
                      <a:pt x="282067" y="92329"/>
                      <a:pt x="282956" y="90424"/>
                      <a:pt x="284099" y="88138"/>
                    </a:cubicBezTo>
                    <a:lnTo>
                      <a:pt x="291846" y="72644"/>
                    </a:lnTo>
                    <a:lnTo>
                      <a:pt x="329565" y="71755"/>
                    </a:lnTo>
                    <a:lnTo>
                      <a:pt x="332232" y="85344"/>
                    </a:lnTo>
                    <a:cubicBezTo>
                      <a:pt x="332613" y="87122"/>
                      <a:pt x="332740" y="89027"/>
                      <a:pt x="332613" y="91059"/>
                    </a:cubicBezTo>
                    <a:cubicBezTo>
                      <a:pt x="332486" y="93091"/>
                      <a:pt x="331724" y="94996"/>
                      <a:pt x="330327" y="96520"/>
                    </a:cubicBezTo>
                    <a:cubicBezTo>
                      <a:pt x="328930" y="98044"/>
                      <a:pt x="326390" y="98933"/>
                      <a:pt x="322707" y="98933"/>
                    </a:cubicBezTo>
                    <a:lnTo>
                      <a:pt x="321818" y="103759"/>
                    </a:lnTo>
                    <a:lnTo>
                      <a:pt x="354838" y="103759"/>
                    </a:lnTo>
                    <a:lnTo>
                      <a:pt x="355981" y="97409"/>
                    </a:lnTo>
                    <a:cubicBezTo>
                      <a:pt x="354330" y="97536"/>
                      <a:pt x="352679" y="97663"/>
                      <a:pt x="351028" y="97663"/>
                    </a:cubicBezTo>
                    <a:cubicBezTo>
                      <a:pt x="349377" y="97663"/>
                      <a:pt x="347726" y="97917"/>
                      <a:pt x="346075" y="97917"/>
                    </a:cubicBezTo>
                    <a:cubicBezTo>
                      <a:pt x="346710" y="95758"/>
                      <a:pt x="346710" y="92964"/>
                      <a:pt x="346329" y="89789"/>
                    </a:cubicBezTo>
                    <a:cubicBezTo>
                      <a:pt x="345948" y="86614"/>
                      <a:pt x="345567" y="84074"/>
                      <a:pt x="345059" y="82042"/>
                    </a:cubicBezTo>
                    <a:lnTo>
                      <a:pt x="327533" y="0"/>
                    </a:lnTo>
                    <a:close/>
                    <a:moveTo>
                      <a:pt x="415544" y="2794"/>
                    </a:moveTo>
                    <a:lnTo>
                      <a:pt x="409067" y="35433"/>
                    </a:lnTo>
                    <a:lnTo>
                      <a:pt x="418592" y="35433"/>
                    </a:lnTo>
                    <a:cubicBezTo>
                      <a:pt x="419989" y="27686"/>
                      <a:pt x="422529" y="21971"/>
                      <a:pt x="426339" y="18288"/>
                    </a:cubicBezTo>
                    <a:cubicBezTo>
                      <a:pt x="430149" y="14605"/>
                      <a:pt x="434848" y="12700"/>
                      <a:pt x="440309" y="12700"/>
                    </a:cubicBezTo>
                    <a:lnTo>
                      <a:pt x="446913" y="12700"/>
                    </a:lnTo>
                    <a:lnTo>
                      <a:pt x="434721" y="81915"/>
                    </a:lnTo>
                    <a:cubicBezTo>
                      <a:pt x="434086" y="85725"/>
                      <a:pt x="433197" y="88519"/>
                      <a:pt x="432054" y="90297"/>
                    </a:cubicBezTo>
                    <a:cubicBezTo>
                      <a:pt x="430911" y="92075"/>
                      <a:pt x="429514" y="93091"/>
                      <a:pt x="427990" y="93599"/>
                    </a:cubicBezTo>
                    <a:cubicBezTo>
                      <a:pt x="426466" y="94107"/>
                      <a:pt x="424561" y="94361"/>
                      <a:pt x="422275" y="94488"/>
                    </a:cubicBezTo>
                    <a:lnTo>
                      <a:pt x="420624" y="104013"/>
                    </a:lnTo>
                    <a:lnTo>
                      <a:pt x="462788" y="104013"/>
                    </a:lnTo>
                    <a:lnTo>
                      <a:pt x="464693" y="92837"/>
                    </a:lnTo>
                    <a:cubicBezTo>
                      <a:pt x="463677" y="92837"/>
                      <a:pt x="462026" y="92837"/>
                      <a:pt x="459359" y="92964"/>
                    </a:cubicBezTo>
                    <a:cubicBezTo>
                      <a:pt x="456692" y="93091"/>
                      <a:pt x="454660" y="93091"/>
                      <a:pt x="453009" y="93345"/>
                    </a:cubicBezTo>
                    <a:cubicBezTo>
                      <a:pt x="453390" y="92075"/>
                      <a:pt x="453898" y="90297"/>
                      <a:pt x="454406" y="87884"/>
                    </a:cubicBezTo>
                    <a:cubicBezTo>
                      <a:pt x="454914" y="85471"/>
                      <a:pt x="455422" y="82931"/>
                      <a:pt x="455930" y="80391"/>
                    </a:cubicBezTo>
                    <a:lnTo>
                      <a:pt x="464693" y="12446"/>
                    </a:lnTo>
                    <a:lnTo>
                      <a:pt x="471678" y="12446"/>
                    </a:lnTo>
                    <a:cubicBezTo>
                      <a:pt x="471805" y="12446"/>
                      <a:pt x="472059" y="12446"/>
                      <a:pt x="472186" y="12446"/>
                    </a:cubicBezTo>
                    <a:cubicBezTo>
                      <a:pt x="475615" y="12446"/>
                      <a:pt x="478409" y="13208"/>
                      <a:pt x="480695" y="14859"/>
                    </a:cubicBezTo>
                    <a:cubicBezTo>
                      <a:pt x="482981" y="16510"/>
                      <a:pt x="484632" y="19050"/>
                      <a:pt x="485521" y="22479"/>
                    </a:cubicBezTo>
                    <a:cubicBezTo>
                      <a:pt x="486410" y="25908"/>
                      <a:pt x="486283" y="30226"/>
                      <a:pt x="485394" y="35433"/>
                    </a:cubicBezTo>
                    <a:lnTo>
                      <a:pt x="494919" y="35433"/>
                    </a:lnTo>
                    <a:lnTo>
                      <a:pt x="499745" y="2794"/>
                    </a:lnTo>
                    <a:close/>
                    <a:moveTo>
                      <a:pt x="661670" y="2540"/>
                    </a:moveTo>
                    <a:lnTo>
                      <a:pt x="619633" y="2794"/>
                    </a:lnTo>
                    <a:lnTo>
                      <a:pt x="617728" y="13970"/>
                    </a:lnTo>
                    <a:cubicBezTo>
                      <a:pt x="618744" y="13843"/>
                      <a:pt x="620522" y="13843"/>
                      <a:pt x="622808" y="13716"/>
                    </a:cubicBezTo>
                    <a:cubicBezTo>
                      <a:pt x="625094" y="13589"/>
                      <a:pt x="627126" y="13589"/>
                      <a:pt x="628650" y="13462"/>
                    </a:cubicBezTo>
                    <a:cubicBezTo>
                      <a:pt x="628396" y="14732"/>
                      <a:pt x="627888" y="16510"/>
                      <a:pt x="627380" y="18923"/>
                    </a:cubicBezTo>
                    <a:cubicBezTo>
                      <a:pt x="626872" y="21336"/>
                      <a:pt x="626237" y="23876"/>
                      <a:pt x="625856" y="26416"/>
                    </a:cubicBezTo>
                    <a:lnTo>
                      <a:pt x="615950" y="81788"/>
                    </a:lnTo>
                    <a:cubicBezTo>
                      <a:pt x="615315" y="85598"/>
                      <a:pt x="614426" y="88392"/>
                      <a:pt x="613283" y="90170"/>
                    </a:cubicBezTo>
                    <a:cubicBezTo>
                      <a:pt x="612140" y="91948"/>
                      <a:pt x="610743" y="92964"/>
                      <a:pt x="609219" y="93472"/>
                    </a:cubicBezTo>
                    <a:cubicBezTo>
                      <a:pt x="607695" y="93980"/>
                      <a:pt x="605790" y="94234"/>
                      <a:pt x="603504" y="94361"/>
                    </a:cubicBezTo>
                    <a:lnTo>
                      <a:pt x="601853" y="103886"/>
                    </a:lnTo>
                    <a:lnTo>
                      <a:pt x="643128" y="103886"/>
                    </a:lnTo>
                    <a:cubicBezTo>
                      <a:pt x="653288" y="103886"/>
                      <a:pt x="662178" y="102362"/>
                      <a:pt x="669798" y="99187"/>
                    </a:cubicBezTo>
                    <a:cubicBezTo>
                      <a:pt x="677418" y="96012"/>
                      <a:pt x="684022" y="91948"/>
                      <a:pt x="689356" y="86868"/>
                    </a:cubicBezTo>
                    <a:cubicBezTo>
                      <a:pt x="694690" y="81788"/>
                      <a:pt x="698881" y="76200"/>
                      <a:pt x="702056" y="70231"/>
                    </a:cubicBezTo>
                    <a:cubicBezTo>
                      <a:pt x="705231" y="64262"/>
                      <a:pt x="707263" y="58166"/>
                      <a:pt x="708279" y="52324"/>
                    </a:cubicBezTo>
                    <a:cubicBezTo>
                      <a:pt x="709295" y="46482"/>
                      <a:pt x="709295" y="40386"/>
                      <a:pt x="708152" y="34544"/>
                    </a:cubicBezTo>
                    <a:cubicBezTo>
                      <a:pt x="707009" y="28702"/>
                      <a:pt x="704596" y="23241"/>
                      <a:pt x="700913" y="18415"/>
                    </a:cubicBezTo>
                    <a:cubicBezTo>
                      <a:pt x="697230" y="13589"/>
                      <a:pt x="692277" y="9779"/>
                      <a:pt x="685800" y="6985"/>
                    </a:cubicBezTo>
                    <a:cubicBezTo>
                      <a:pt x="679323" y="4191"/>
                      <a:pt x="671195" y="2540"/>
                      <a:pt x="661670" y="2540"/>
                    </a:cubicBezTo>
                    <a:close/>
                    <a:moveTo>
                      <a:pt x="761111" y="127"/>
                    </a:moveTo>
                    <a:lnTo>
                      <a:pt x="719328" y="77470"/>
                    </a:lnTo>
                    <a:cubicBezTo>
                      <a:pt x="717804" y="80391"/>
                      <a:pt x="716153" y="83058"/>
                      <a:pt x="714629" y="85598"/>
                    </a:cubicBezTo>
                    <a:cubicBezTo>
                      <a:pt x="713105" y="88138"/>
                      <a:pt x="711327" y="90170"/>
                      <a:pt x="709422" y="91694"/>
                    </a:cubicBezTo>
                    <a:cubicBezTo>
                      <a:pt x="707517" y="93218"/>
                      <a:pt x="705231" y="93980"/>
                      <a:pt x="702564" y="93980"/>
                    </a:cubicBezTo>
                    <a:lnTo>
                      <a:pt x="700786" y="103886"/>
                    </a:lnTo>
                    <a:lnTo>
                      <a:pt x="731647" y="103886"/>
                    </a:lnTo>
                    <a:lnTo>
                      <a:pt x="733679" y="92329"/>
                    </a:lnTo>
                    <a:cubicBezTo>
                      <a:pt x="732663" y="92329"/>
                      <a:pt x="731139" y="92329"/>
                      <a:pt x="728980" y="92456"/>
                    </a:cubicBezTo>
                    <a:cubicBezTo>
                      <a:pt x="726821" y="92583"/>
                      <a:pt x="724916" y="92583"/>
                      <a:pt x="723392" y="92837"/>
                    </a:cubicBezTo>
                    <a:cubicBezTo>
                      <a:pt x="724408" y="91186"/>
                      <a:pt x="725678" y="89154"/>
                      <a:pt x="726948" y="86741"/>
                    </a:cubicBezTo>
                    <a:cubicBezTo>
                      <a:pt x="728218" y="84328"/>
                      <a:pt x="729361" y="82423"/>
                      <a:pt x="729996" y="81153"/>
                    </a:cubicBezTo>
                    <a:lnTo>
                      <a:pt x="733552" y="74422"/>
                    </a:lnTo>
                    <a:lnTo>
                      <a:pt x="765048" y="73787"/>
                    </a:lnTo>
                    <a:lnTo>
                      <a:pt x="766572" y="81788"/>
                    </a:lnTo>
                    <a:cubicBezTo>
                      <a:pt x="767080" y="84201"/>
                      <a:pt x="767207" y="86360"/>
                      <a:pt x="766953" y="88265"/>
                    </a:cubicBezTo>
                    <a:cubicBezTo>
                      <a:pt x="766699" y="90170"/>
                      <a:pt x="765937" y="91694"/>
                      <a:pt x="764794" y="92837"/>
                    </a:cubicBezTo>
                    <a:cubicBezTo>
                      <a:pt x="763651" y="93980"/>
                      <a:pt x="761619" y="94488"/>
                      <a:pt x="758952" y="94488"/>
                    </a:cubicBezTo>
                    <a:lnTo>
                      <a:pt x="757301" y="104013"/>
                    </a:lnTo>
                    <a:lnTo>
                      <a:pt x="796163" y="104013"/>
                    </a:lnTo>
                    <a:lnTo>
                      <a:pt x="798068" y="92837"/>
                    </a:lnTo>
                    <a:cubicBezTo>
                      <a:pt x="797052" y="92837"/>
                      <a:pt x="795909" y="92837"/>
                      <a:pt x="794385" y="92964"/>
                    </a:cubicBezTo>
                    <a:cubicBezTo>
                      <a:pt x="792861" y="93091"/>
                      <a:pt x="791337" y="93091"/>
                      <a:pt x="789686" y="93345"/>
                    </a:cubicBezTo>
                    <a:cubicBezTo>
                      <a:pt x="789940" y="91186"/>
                      <a:pt x="789813" y="88519"/>
                      <a:pt x="789305" y="85598"/>
                    </a:cubicBezTo>
                    <a:cubicBezTo>
                      <a:pt x="788797" y="82677"/>
                      <a:pt x="788416" y="80518"/>
                      <a:pt x="788162" y="78994"/>
                    </a:cubicBezTo>
                    <a:lnTo>
                      <a:pt x="771144" y="127"/>
                    </a:lnTo>
                    <a:close/>
                    <a:moveTo>
                      <a:pt x="559181" y="381"/>
                    </a:moveTo>
                    <a:cubicBezTo>
                      <a:pt x="550545" y="381"/>
                      <a:pt x="542925" y="2032"/>
                      <a:pt x="535940" y="5207"/>
                    </a:cubicBezTo>
                    <a:cubicBezTo>
                      <a:pt x="528955" y="8382"/>
                      <a:pt x="522986" y="12573"/>
                      <a:pt x="517906" y="17780"/>
                    </a:cubicBezTo>
                    <a:cubicBezTo>
                      <a:pt x="512826" y="22987"/>
                      <a:pt x="508635" y="28702"/>
                      <a:pt x="505460" y="34925"/>
                    </a:cubicBezTo>
                    <a:cubicBezTo>
                      <a:pt x="502285" y="41148"/>
                      <a:pt x="500126" y="47244"/>
                      <a:pt x="499110" y="53340"/>
                    </a:cubicBezTo>
                    <a:cubicBezTo>
                      <a:pt x="497967" y="59563"/>
                      <a:pt x="497840" y="65913"/>
                      <a:pt x="498602" y="72136"/>
                    </a:cubicBezTo>
                    <a:cubicBezTo>
                      <a:pt x="499364" y="78359"/>
                      <a:pt x="501269" y="84074"/>
                      <a:pt x="504190" y="89281"/>
                    </a:cubicBezTo>
                    <a:cubicBezTo>
                      <a:pt x="507111" y="94488"/>
                      <a:pt x="511683" y="98552"/>
                      <a:pt x="517525" y="101600"/>
                    </a:cubicBezTo>
                    <a:cubicBezTo>
                      <a:pt x="523367" y="104648"/>
                      <a:pt x="530860" y="106172"/>
                      <a:pt x="540004" y="106172"/>
                    </a:cubicBezTo>
                    <a:cubicBezTo>
                      <a:pt x="548513" y="106172"/>
                      <a:pt x="556260" y="104521"/>
                      <a:pt x="563245" y="101346"/>
                    </a:cubicBezTo>
                    <a:cubicBezTo>
                      <a:pt x="570230" y="98171"/>
                      <a:pt x="576199" y="93853"/>
                      <a:pt x="581279" y="88646"/>
                    </a:cubicBezTo>
                    <a:cubicBezTo>
                      <a:pt x="586359" y="83439"/>
                      <a:pt x="590550" y="77724"/>
                      <a:pt x="593725" y="71501"/>
                    </a:cubicBezTo>
                    <a:cubicBezTo>
                      <a:pt x="596900" y="65278"/>
                      <a:pt x="598932" y="59309"/>
                      <a:pt x="600075" y="53340"/>
                    </a:cubicBezTo>
                    <a:cubicBezTo>
                      <a:pt x="601218" y="47371"/>
                      <a:pt x="601218" y="41148"/>
                      <a:pt x="600329" y="35052"/>
                    </a:cubicBezTo>
                    <a:cubicBezTo>
                      <a:pt x="599440" y="28956"/>
                      <a:pt x="597408" y="23241"/>
                      <a:pt x="594360" y="17907"/>
                    </a:cubicBezTo>
                    <a:cubicBezTo>
                      <a:pt x="591312" y="12573"/>
                      <a:pt x="586740" y="8382"/>
                      <a:pt x="581025" y="5207"/>
                    </a:cubicBezTo>
                    <a:cubicBezTo>
                      <a:pt x="575310" y="2032"/>
                      <a:pt x="567944" y="381"/>
                      <a:pt x="559181" y="381"/>
                    </a:cubicBezTo>
                    <a:close/>
                    <a:moveTo>
                      <a:pt x="854837" y="381"/>
                    </a:moveTo>
                    <a:cubicBezTo>
                      <a:pt x="848487" y="381"/>
                      <a:pt x="843026" y="1270"/>
                      <a:pt x="838327" y="2921"/>
                    </a:cubicBezTo>
                    <a:cubicBezTo>
                      <a:pt x="833628" y="4572"/>
                      <a:pt x="829818" y="6858"/>
                      <a:pt x="826770" y="9652"/>
                    </a:cubicBezTo>
                    <a:cubicBezTo>
                      <a:pt x="823722" y="12446"/>
                      <a:pt x="821309" y="15367"/>
                      <a:pt x="819531" y="18669"/>
                    </a:cubicBezTo>
                    <a:cubicBezTo>
                      <a:pt x="817753" y="21971"/>
                      <a:pt x="816737" y="25019"/>
                      <a:pt x="816102" y="27940"/>
                    </a:cubicBezTo>
                    <a:cubicBezTo>
                      <a:pt x="815213" y="32639"/>
                      <a:pt x="815340" y="36830"/>
                      <a:pt x="816356" y="40386"/>
                    </a:cubicBezTo>
                    <a:cubicBezTo>
                      <a:pt x="817372" y="43942"/>
                      <a:pt x="819150" y="47244"/>
                      <a:pt x="821563" y="50038"/>
                    </a:cubicBezTo>
                    <a:cubicBezTo>
                      <a:pt x="823976" y="52832"/>
                      <a:pt x="827151" y="55372"/>
                      <a:pt x="830707" y="57531"/>
                    </a:cubicBezTo>
                    <a:cubicBezTo>
                      <a:pt x="834263" y="59690"/>
                      <a:pt x="838327" y="61722"/>
                      <a:pt x="842518" y="63627"/>
                    </a:cubicBezTo>
                    <a:cubicBezTo>
                      <a:pt x="845947" y="65024"/>
                      <a:pt x="849249" y="66548"/>
                      <a:pt x="852551" y="68072"/>
                    </a:cubicBezTo>
                    <a:cubicBezTo>
                      <a:pt x="855853" y="69596"/>
                      <a:pt x="858393" y="71501"/>
                      <a:pt x="860425" y="73660"/>
                    </a:cubicBezTo>
                    <a:cubicBezTo>
                      <a:pt x="862457" y="75819"/>
                      <a:pt x="863092" y="78613"/>
                      <a:pt x="862457" y="82042"/>
                    </a:cubicBezTo>
                    <a:cubicBezTo>
                      <a:pt x="862076" y="84455"/>
                      <a:pt x="860933" y="86741"/>
                      <a:pt x="859155" y="88773"/>
                    </a:cubicBezTo>
                    <a:cubicBezTo>
                      <a:pt x="857377" y="90805"/>
                      <a:pt x="854964" y="92456"/>
                      <a:pt x="852170" y="93726"/>
                    </a:cubicBezTo>
                    <a:cubicBezTo>
                      <a:pt x="849376" y="94996"/>
                      <a:pt x="846201" y="95631"/>
                      <a:pt x="842772" y="95631"/>
                    </a:cubicBezTo>
                    <a:cubicBezTo>
                      <a:pt x="836041" y="95631"/>
                      <a:pt x="830580" y="93599"/>
                      <a:pt x="826389" y="89535"/>
                    </a:cubicBezTo>
                    <a:cubicBezTo>
                      <a:pt x="822198" y="85471"/>
                      <a:pt x="820166" y="79375"/>
                      <a:pt x="820293" y="71247"/>
                    </a:cubicBezTo>
                    <a:lnTo>
                      <a:pt x="810768" y="71247"/>
                    </a:lnTo>
                    <a:lnTo>
                      <a:pt x="804799" y="105029"/>
                    </a:lnTo>
                    <a:lnTo>
                      <a:pt x="815975" y="105029"/>
                    </a:lnTo>
                    <a:lnTo>
                      <a:pt x="816610" y="98933"/>
                    </a:lnTo>
                    <a:cubicBezTo>
                      <a:pt x="820166" y="101219"/>
                      <a:pt x="824103" y="102997"/>
                      <a:pt x="828294" y="104140"/>
                    </a:cubicBezTo>
                    <a:cubicBezTo>
                      <a:pt x="832485" y="105283"/>
                      <a:pt x="836676" y="105918"/>
                      <a:pt x="840486" y="105918"/>
                    </a:cubicBezTo>
                    <a:cubicBezTo>
                      <a:pt x="847852" y="105918"/>
                      <a:pt x="854583" y="104648"/>
                      <a:pt x="860552" y="102235"/>
                    </a:cubicBezTo>
                    <a:cubicBezTo>
                      <a:pt x="866521" y="99822"/>
                      <a:pt x="871474" y="96393"/>
                      <a:pt x="875284" y="91948"/>
                    </a:cubicBezTo>
                    <a:cubicBezTo>
                      <a:pt x="879094" y="87503"/>
                      <a:pt x="881634" y="82423"/>
                      <a:pt x="882523" y="76835"/>
                    </a:cubicBezTo>
                    <a:cubicBezTo>
                      <a:pt x="883412" y="72136"/>
                      <a:pt x="883031" y="67945"/>
                      <a:pt x="881634" y="64516"/>
                    </a:cubicBezTo>
                    <a:cubicBezTo>
                      <a:pt x="880237" y="61087"/>
                      <a:pt x="878078" y="57912"/>
                      <a:pt x="875284" y="55245"/>
                    </a:cubicBezTo>
                    <a:cubicBezTo>
                      <a:pt x="872490" y="52578"/>
                      <a:pt x="869315" y="50292"/>
                      <a:pt x="865759" y="48387"/>
                    </a:cubicBezTo>
                    <a:cubicBezTo>
                      <a:pt x="862203" y="46482"/>
                      <a:pt x="858774" y="44831"/>
                      <a:pt x="855345" y="43307"/>
                    </a:cubicBezTo>
                    <a:cubicBezTo>
                      <a:pt x="850392" y="41148"/>
                      <a:pt x="846455" y="38989"/>
                      <a:pt x="843280" y="37084"/>
                    </a:cubicBezTo>
                    <a:cubicBezTo>
                      <a:pt x="840105" y="35179"/>
                      <a:pt x="837946" y="33147"/>
                      <a:pt x="836676" y="30861"/>
                    </a:cubicBezTo>
                    <a:cubicBezTo>
                      <a:pt x="835406" y="28575"/>
                      <a:pt x="835025" y="26035"/>
                      <a:pt x="835533" y="23114"/>
                    </a:cubicBezTo>
                    <a:cubicBezTo>
                      <a:pt x="836168" y="19431"/>
                      <a:pt x="838327" y="16510"/>
                      <a:pt x="841756" y="14097"/>
                    </a:cubicBezTo>
                    <a:cubicBezTo>
                      <a:pt x="845185" y="11684"/>
                      <a:pt x="849122" y="10668"/>
                      <a:pt x="853313" y="10668"/>
                    </a:cubicBezTo>
                    <a:cubicBezTo>
                      <a:pt x="853567" y="10668"/>
                      <a:pt x="853821" y="10668"/>
                      <a:pt x="853948" y="10668"/>
                    </a:cubicBezTo>
                    <a:cubicBezTo>
                      <a:pt x="858139" y="10668"/>
                      <a:pt x="861822" y="11557"/>
                      <a:pt x="864743" y="13208"/>
                    </a:cubicBezTo>
                    <a:cubicBezTo>
                      <a:pt x="867791" y="14986"/>
                      <a:pt x="870204" y="17780"/>
                      <a:pt x="871728" y="21336"/>
                    </a:cubicBezTo>
                    <a:cubicBezTo>
                      <a:pt x="873252" y="24892"/>
                      <a:pt x="874014" y="29464"/>
                      <a:pt x="874014" y="34798"/>
                    </a:cubicBezTo>
                    <a:lnTo>
                      <a:pt x="883539" y="34798"/>
                    </a:lnTo>
                    <a:lnTo>
                      <a:pt x="889889" y="1397"/>
                    </a:lnTo>
                    <a:lnTo>
                      <a:pt x="878586" y="1397"/>
                    </a:lnTo>
                    <a:lnTo>
                      <a:pt x="878078" y="7366"/>
                    </a:lnTo>
                    <a:cubicBezTo>
                      <a:pt x="875157" y="5080"/>
                      <a:pt x="871601" y="3302"/>
                      <a:pt x="867283" y="2159"/>
                    </a:cubicBezTo>
                    <a:cubicBezTo>
                      <a:pt x="862965" y="1016"/>
                      <a:pt x="858774" y="381"/>
                      <a:pt x="854964" y="381"/>
                    </a:cubicBezTo>
                    <a:close/>
                  </a:path>
                </a:pathLst>
              </a:custGeom>
              <a:solidFill>
                <a:srgbClr val="ECE7EB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8502" y="704945"/>
              <a:ext cx="3248721" cy="784431"/>
              <a:chOff x="0" y="0"/>
              <a:chExt cx="873531" cy="210922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73252" cy="211074"/>
              </a:xfrm>
              <a:custGeom>
                <a:avLst/>
                <a:gdLst/>
                <a:ahLst/>
                <a:cxnLst/>
                <a:rect l="l" t="t" r="r" b="b"/>
                <a:pathLst>
                  <a:path w="873252" h="211074">
                    <a:moveTo>
                      <a:pt x="689356" y="0"/>
                    </a:moveTo>
                    <a:lnTo>
                      <a:pt x="678561" y="5334"/>
                    </a:lnTo>
                    <a:lnTo>
                      <a:pt x="674243" y="16002"/>
                    </a:lnTo>
                    <a:lnTo>
                      <a:pt x="675386" y="15748"/>
                    </a:lnTo>
                    <a:lnTo>
                      <a:pt x="679323" y="10922"/>
                    </a:lnTo>
                    <a:lnTo>
                      <a:pt x="686181" y="8001"/>
                    </a:lnTo>
                    <a:lnTo>
                      <a:pt x="693293" y="10160"/>
                    </a:lnTo>
                    <a:lnTo>
                      <a:pt x="699643" y="14097"/>
                    </a:lnTo>
                    <a:lnTo>
                      <a:pt x="708406" y="16002"/>
                    </a:lnTo>
                    <a:lnTo>
                      <a:pt x="714502" y="14097"/>
                    </a:lnTo>
                    <a:lnTo>
                      <a:pt x="720598" y="9271"/>
                    </a:lnTo>
                    <a:lnTo>
                      <a:pt x="723265" y="2921"/>
                    </a:lnTo>
                    <a:lnTo>
                      <a:pt x="722503" y="508"/>
                    </a:lnTo>
                    <a:lnTo>
                      <a:pt x="721233" y="254"/>
                    </a:lnTo>
                    <a:lnTo>
                      <a:pt x="717804" y="5080"/>
                    </a:lnTo>
                    <a:lnTo>
                      <a:pt x="713359" y="6350"/>
                    </a:lnTo>
                    <a:lnTo>
                      <a:pt x="701929" y="3175"/>
                    </a:lnTo>
                    <a:lnTo>
                      <a:pt x="689356" y="0"/>
                    </a:lnTo>
                    <a:close/>
                    <a:moveTo>
                      <a:pt x="383413" y="38354"/>
                    </a:moveTo>
                    <a:lnTo>
                      <a:pt x="387604" y="42037"/>
                    </a:lnTo>
                    <a:cubicBezTo>
                      <a:pt x="387604" y="43688"/>
                      <a:pt x="386969" y="45339"/>
                      <a:pt x="385699" y="47371"/>
                    </a:cubicBezTo>
                    <a:lnTo>
                      <a:pt x="371475" y="64262"/>
                    </a:lnTo>
                    <a:cubicBezTo>
                      <a:pt x="365887" y="69342"/>
                      <a:pt x="359918" y="73787"/>
                      <a:pt x="353695" y="77470"/>
                    </a:cubicBezTo>
                    <a:lnTo>
                      <a:pt x="337820" y="85979"/>
                    </a:lnTo>
                    <a:lnTo>
                      <a:pt x="353441" y="59817"/>
                    </a:lnTo>
                    <a:cubicBezTo>
                      <a:pt x="359791" y="51689"/>
                      <a:pt x="367411" y="45212"/>
                      <a:pt x="376174" y="40513"/>
                    </a:cubicBezTo>
                    <a:lnTo>
                      <a:pt x="383286" y="38354"/>
                    </a:lnTo>
                    <a:close/>
                    <a:moveTo>
                      <a:pt x="781558" y="38354"/>
                    </a:moveTo>
                    <a:lnTo>
                      <a:pt x="785749" y="42037"/>
                    </a:lnTo>
                    <a:cubicBezTo>
                      <a:pt x="785749" y="43688"/>
                      <a:pt x="785114" y="45339"/>
                      <a:pt x="783844" y="47371"/>
                    </a:cubicBezTo>
                    <a:lnTo>
                      <a:pt x="769747" y="64262"/>
                    </a:lnTo>
                    <a:cubicBezTo>
                      <a:pt x="764159" y="69342"/>
                      <a:pt x="758190" y="73787"/>
                      <a:pt x="751967" y="77470"/>
                    </a:cubicBezTo>
                    <a:lnTo>
                      <a:pt x="736092" y="85979"/>
                    </a:lnTo>
                    <a:lnTo>
                      <a:pt x="751840" y="59817"/>
                    </a:lnTo>
                    <a:cubicBezTo>
                      <a:pt x="758190" y="51689"/>
                      <a:pt x="765810" y="45212"/>
                      <a:pt x="774573" y="40513"/>
                    </a:cubicBezTo>
                    <a:lnTo>
                      <a:pt x="781685" y="38354"/>
                    </a:lnTo>
                    <a:close/>
                    <a:moveTo>
                      <a:pt x="696722" y="38354"/>
                    </a:moveTo>
                    <a:lnTo>
                      <a:pt x="706247" y="51054"/>
                    </a:lnTo>
                    <a:cubicBezTo>
                      <a:pt x="706247" y="54991"/>
                      <a:pt x="705485" y="59563"/>
                      <a:pt x="704088" y="64770"/>
                    </a:cubicBezTo>
                    <a:lnTo>
                      <a:pt x="697484" y="80899"/>
                    </a:lnTo>
                    <a:cubicBezTo>
                      <a:pt x="696214" y="83566"/>
                      <a:pt x="694309" y="86741"/>
                      <a:pt x="691642" y="90678"/>
                    </a:cubicBezTo>
                    <a:lnTo>
                      <a:pt x="682879" y="101854"/>
                    </a:lnTo>
                    <a:cubicBezTo>
                      <a:pt x="679577" y="105537"/>
                      <a:pt x="676021" y="108712"/>
                      <a:pt x="672338" y="111379"/>
                    </a:cubicBezTo>
                    <a:lnTo>
                      <a:pt x="661162" y="115062"/>
                    </a:lnTo>
                    <a:lnTo>
                      <a:pt x="659257" y="114808"/>
                    </a:lnTo>
                    <a:lnTo>
                      <a:pt x="657733" y="114554"/>
                    </a:lnTo>
                    <a:lnTo>
                      <a:pt x="651637" y="103378"/>
                    </a:lnTo>
                    <a:cubicBezTo>
                      <a:pt x="651637" y="95377"/>
                      <a:pt x="654812" y="85090"/>
                      <a:pt x="661162" y="72390"/>
                    </a:cubicBezTo>
                    <a:lnTo>
                      <a:pt x="671703" y="55118"/>
                    </a:lnTo>
                    <a:cubicBezTo>
                      <a:pt x="675767" y="50038"/>
                      <a:pt x="679958" y="45847"/>
                      <a:pt x="684403" y="42672"/>
                    </a:cubicBezTo>
                    <a:lnTo>
                      <a:pt x="696595" y="38227"/>
                    </a:lnTo>
                    <a:close/>
                    <a:moveTo>
                      <a:pt x="161163" y="15367"/>
                    </a:moveTo>
                    <a:lnTo>
                      <a:pt x="151130" y="17526"/>
                    </a:lnTo>
                    <a:lnTo>
                      <a:pt x="142113" y="24384"/>
                    </a:lnTo>
                    <a:lnTo>
                      <a:pt x="138430" y="36830"/>
                    </a:lnTo>
                    <a:cubicBezTo>
                      <a:pt x="136779" y="38989"/>
                      <a:pt x="134239" y="42164"/>
                      <a:pt x="130683" y="46355"/>
                    </a:cubicBezTo>
                    <a:lnTo>
                      <a:pt x="118999" y="60325"/>
                    </a:lnTo>
                    <a:cubicBezTo>
                      <a:pt x="114808" y="65659"/>
                      <a:pt x="110490" y="70866"/>
                      <a:pt x="106299" y="76200"/>
                    </a:cubicBezTo>
                    <a:lnTo>
                      <a:pt x="95758" y="88900"/>
                    </a:lnTo>
                    <a:cubicBezTo>
                      <a:pt x="92456" y="92837"/>
                      <a:pt x="88646" y="96520"/>
                      <a:pt x="84582" y="100330"/>
                    </a:cubicBezTo>
                    <a:lnTo>
                      <a:pt x="72898" y="108839"/>
                    </a:lnTo>
                    <a:lnTo>
                      <a:pt x="67310" y="110998"/>
                    </a:lnTo>
                    <a:lnTo>
                      <a:pt x="64643" y="107569"/>
                    </a:lnTo>
                    <a:lnTo>
                      <a:pt x="65659" y="102235"/>
                    </a:lnTo>
                    <a:lnTo>
                      <a:pt x="68326" y="95377"/>
                    </a:lnTo>
                    <a:cubicBezTo>
                      <a:pt x="70231" y="90932"/>
                      <a:pt x="72517" y="86360"/>
                      <a:pt x="75184" y="81661"/>
                    </a:cubicBezTo>
                    <a:lnTo>
                      <a:pt x="81788" y="69215"/>
                    </a:lnTo>
                    <a:lnTo>
                      <a:pt x="84709" y="63881"/>
                    </a:lnTo>
                    <a:lnTo>
                      <a:pt x="83947" y="60198"/>
                    </a:lnTo>
                    <a:lnTo>
                      <a:pt x="78613" y="59182"/>
                    </a:lnTo>
                    <a:lnTo>
                      <a:pt x="73279" y="59944"/>
                    </a:lnTo>
                    <a:lnTo>
                      <a:pt x="69850" y="62103"/>
                    </a:lnTo>
                    <a:lnTo>
                      <a:pt x="67437" y="65278"/>
                    </a:lnTo>
                    <a:lnTo>
                      <a:pt x="65024" y="69215"/>
                    </a:lnTo>
                    <a:cubicBezTo>
                      <a:pt x="62738" y="71882"/>
                      <a:pt x="59690" y="75565"/>
                      <a:pt x="55753" y="80391"/>
                    </a:cubicBezTo>
                    <a:lnTo>
                      <a:pt x="43053" y="94361"/>
                    </a:lnTo>
                    <a:cubicBezTo>
                      <a:pt x="38608" y="99187"/>
                      <a:pt x="34290" y="103251"/>
                      <a:pt x="30099" y="106553"/>
                    </a:cubicBezTo>
                    <a:lnTo>
                      <a:pt x="17145" y="113030"/>
                    </a:lnTo>
                    <a:lnTo>
                      <a:pt x="13208" y="108204"/>
                    </a:lnTo>
                    <a:lnTo>
                      <a:pt x="13970" y="102870"/>
                    </a:lnTo>
                    <a:cubicBezTo>
                      <a:pt x="14351" y="100965"/>
                      <a:pt x="15113" y="98679"/>
                      <a:pt x="16383" y="96012"/>
                    </a:cubicBezTo>
                    <a:lnTo>
                      <a:pt x="27559" y="75946"/>
                    </a:lnTo>
                    <a:cubicBezTo>
                      <a:pt x="32512" y="68707"/>
                      <a:pt x="37973" y="61849"/>
                      <a:pt x="43942" y="55499"/>
                    </a:cubicBezTo>
                    <a:lnTo>
                      <a:pt x="60579" y="41021"/>
                    </a:lnTo>
                    <a:cubicBezTo>
                      <a:pt x="66167" y="36957"/>
                      <a:pt x="71247" y="34925"/>
                      <a:pt x="75692" y="34925"/>
                    </a:cubicBezTo>
                    <a:lnTo>
                      <a:pt x="86868" y="43942"/>
                    </a:lnTo>
                    <a:lnTo>
                      <a:pt x="90297" y="47117"/>
                    </a:lnTo>
                    <a:lnTo>
                      <a:pt x="93726" y="43180"/>
                    </a:lnTo>
                    <a:lnTo>
                      <a:pt x="92710" y="40005"/>
                    </a:lnTo>
                    <a:lnTo>
                      <a:pt x="89535" y="36576"/>
                    </a:lnTo>
                    <a:lnTo>
                      <a:pt x="79756" y="30734"/>
                    </a:lnTo>
                    <a:lnTo>
                      <a:pt x="69469" y="29210"/>
                    </a:lnTo>
                    <a:cubicBezTo>
                      <a:pt x="62738" y="29210"/>
                      <a:pt x="55753" y="31369"/>
                      <a:pt x="48260" y="35814"/>
                    </a:cubicBezTo>
                    <a:lnTo>
                      <a:pt x="27559" y="52451"/>
                    </a:lnTo>
                    <a:cubicBezTo>
                      <a:pt x="21082" y="59309"/>
                      <a:pt x="15367" y="66548"/>
                      <a:pt x="10668" y="74168"/>
                    </a:cubicBezTo>
                    <a:lnTo>
                      <a:pt x="3683" y="88138"/>
                    </a:lnTo>
                    <a:cubicBezTo>
                      <a:pt x="1270" y="94107"/>
                      <a:pt x="0" y="99822"/>
                      <a:pt x="0" y="105029"/>
                    </a:cubicBezTo>
                    <a:lnTo>
                      <a:pt x="3429" y="115316"/>
                    </a:lnTo>
                    <a:cubicBezTo>
                      <a:pt x="5715" y="118110"/>
                      <a:pt x="9779" y="119507"/>
                      <a:pt x="15621" y="119507"/>
                    </a:cubicBezTo>
                    <a:lnTo>
                      <a:pt x="31750" y="114046"/>
                    </a:lnTo>
                    <a:cubicBezTo>
                      <a:pt x="36830" y="110363"/>
                      <a:pt x="41783" y="105664"/>
                      <a:pt x="46355" y="100076"/>
                    </a:cubicBezTo>
                    <a:lnTo>
                      <a:pt x="58293" y="83439"/>
                    </a:lnTo>
                    <a:lnTo>
                      <a:pt x="55880" y="89535"/>
                    </a:lnTo>
                    <a:lnTo>
                      <a:pt x="54356" y="95377"/>
                    </a:lnTo>
                    <a:lnTo>
                      <a:pt x="52451" y="106807"/>
                    </a:lnTo>
                    <a:lnTo>
                      <a:pt x="55372" y="116586"/>
                    </a:lnTo>
                    <a:lnTo>
                      <a:pt x="62484" y="119507"/>
                    </a:lnTo>
                    <a:cubicBezTo>
                      <a:pt x="68834" y="119507"/>
                      <a:pt x="75819" y="115951"/>
                      <a:pt x="83439" y="108966"/>
                    </a:cubicBezTo>
                    <a:lnTo>
                      <a:pt x="89789" y="102616"/>
                    </a:lnTo>
                    <a:lnTo>
                      <a:pt x="95377" y="96266"/>
                    </a:lnTo>
                    <a:lnTo>
                      <a:pt x="96139" y="95504"/>
                    </a:lnTo>
                    <a:lnTo>
                      <a:pt x="101600" y="88646"/>
                    </a:lnTo>
                    <a:lnTo>
                      <a:pt x="107442" y="81788"/>
                    </a:lnTo>
                    <a:lnTo>
                      <a:pt x="108204" y="80772"/>
                    </a:lnTo>
                    <a:lnTo>
                      <a:pt x="116967" y="70104"/>
                    </a:lnTo>
                    <a:cubicBezTo>
                      <a:pt x="124206" y="61341"/>
                      <a:pt x="131953" y="51816"/>
                      <a:pt x="140208" y="41783"/>
                    </a:cubicBezTo>
                    <a:lnTo>
                      <a:pt x="139700" y="55626"/>
                    </a:lnTo>
                    <a:cubicBezTo>
                      <a:pt x="139573" y="61468"/>
                      <a:pt x="139065" y="67945"/>
                      <a:pt x="138430" y="74930"/>
                    </a:cubicBezTo>
                    <a:lnTo>
                      <a:pt x="135509" y="94996"/>
                    </a:lnTo>
                    <a:cubicBezTo>
                      <a:pt x="134239" y="101346"/>
                      <a:pt x="132461" y="106553"/>
                      <a:pt x="130175" y="110617"/>
                    </a:cubicBezTo>
                    <a:lnTo>
                      <a:pt x="121412" y="116713"/>
                    </a:lnTo>
                    <a:lnTo>
                      <a:pt x="112903" y="112776"/>
                    </a:lnTo>
                    <a:lnTo>
                      <a:pt x="107823" y="103759"/>
                    </a:lnTo>
                    <a:lnTo>
                      <a:pt x="104140" y="97917"/>
                    </a:lnTo>
                    <a:lnTo>
                      <a:pt x="100965" y="95758"/>
                    </a:lnTo>
                    <a:lnTo>
                      <a:pt x="98044" y="99949"/>
                    </a:lnTo>
                    <a:lnTo>
                      <a:pt x="99949" y="106807"/>
                    </a:lnTo>
                    <a:cubicBezTo>
                      <a:pt x="102235" y="110871"/>
                      <a:pt x="105029" y="114046"/>
                      <a:pt x="108204" y="116332"/>
                    </a:cubicBezTo>
                    <a:lnTo>
                      <a:pt x="129413" y="124587"/>
                    </a:lnTo>
                    <a:lnTo>
                      <a:pt x="143129" y="120904"/>
                    </a:lnTo>
                    <a:lnTo>
                      <a:pt x="152146" y="114808"/>
                    </a:lnTo>
                    <a:lnTo>
                      <a:pt x="159512" y="108712"/>
                    </a:lnTo>
                    <a:cubicBezTo>
                      <a:pt x="164084" y="105029"/>
                      <a:pt x="168275" y="100711"/>
                      <a:pt x="172212" y="95758"/>
                    </a:cubicBezTo>
                    <a:lnTo>
                      <a:pt x="183388" y="81788"/>
                    </a:lnTo>
                    <a:lnTo>
                      <a:pt x="184658" y="79121"/>
                    </a:lnTo>
                    <a:lnTo>
                      <a:pt x="183134" y="76962"/>
                    </a:lnTo>
                    <a:lnTo>
                      <a:pt x="181864" y="77724"/>
                    </a:lnTo>
                    <a:lnTo>
                      <a:pt x="177038" y="83566"/>
                    </a:lnTo>
                    <a:lnTo>
                      <a:pt x="171958" y="89154"/>
                    </a:lnTo>
                    <a:cubicBezTo>
                      <a:pt x="169291" y="91948"/>
                      <a:pt x="165608" y="95504"/>
                      <a:pt x="160782" y="99695"/>
                    </a:cubicBezTo>
                    <a:lnTo>
                      <a:pt x="146177" y="111125"/>
                    </a:lnTo>
                    <a:lnTo>
                      <a:pt x="148082" y="106934"/>
                    </a:lnTo>
                    <a:lnTo>
                      <a:pt x="149352" y="102997"/>
                    </a:lnTo>
                    <a:cubicBezTo>
                      <a:pt x="150876" y="96774"/>
                      <a:pt x="152019" y="89281"/>
                      <a:pt x="152781" y="80264"/>
                    </a:cubicBezTo>
                    <a:lnTo>
                      <a:pt x="153797" y="54610"/>
                    </a:lnTo>
                    <a:cubicBezTo>
                      <a:pt x="153797" y="49149"/>
                      <a:pt x="154051" y="43942"/>
                      <a:pt x="154559" y="38989"/>
                    </a:cubicBezTo>
                    <a:lnTo>
                      <a:pt x="157734" y="26543"/>
                    </a:lnTo>
                    <a:lnTo>
                      <a:pt x="166751" y="19939"/>
                    </a:lnTo>
                    <a:lnTo>
                      <a:pt x="169418" y="18415"/>
                    </a:lnTo>
                    <a:lnTo>
                      <a:pt x="167513" y="16510"/>
                    </a:lnTo>
                    <a:lnTo>
                      <a:pt x="160909" y="15494"/>
                    </a:lnTo>
                    <a:close/>
                    <a:moveTo>
                      <a:pt x="849757" y="15494"/>
                    </a:moveTo>
                    <a:lnTo>
                      <a:pt x="839724" y="17653"/>
                    </a:lnTo>
                    <a:lnTo>
                      <a:pt x="830707" y="24511"/>
                    </a:lnTo>
                    <a:lnTo>
                      <a:pt x="827024" y="36957"/>
                    </a:lnTo>
                    <a:cubicBezTo>
                      <a:pt x="825500" y="39116"/>
                      <a:pt x="822833" y="42291"/>
                      <a:pt x="819404" y="46482"/>
                    </a:cubicBezTo>
                    <a:lnTo>
                      <a:pt x="807720" y="60452"/>
                    </a:lnTo>
                    <a:cubicBezTo>
                      <a:pt x="803529" y="65786"/>
                      <a:pt x="799211" y="70993"/>
                      <a:pt x="795020" y="76327"/>
                    </a:cubicBezTo>
                    <a:lnTo>
                      <a:pt x="783590" y="90297"/>
                    </a:lnTo>
                    <a:lnTo>
                      <a:pt x="782955" y="91440"/>
                    </a:lnTo>
                    <a:lnTo>
                      <a:pt x="778891" y="95504"/>
                    </a:lnTo>
                    <a:lnTo>
                      <a:pt x="773303" y="100838"/>
                    </a:lnTo>
                    <a:lnTo>
                      <a:pt x="764540" y="107188"/>
                    </a:lnTo>
                    <a:cubicBezTo>
                      <a:pt x="760603" y="109855"/>
                      <a:pt x="756539" y="112268"/>
                      <a:pt x="752094" y="114300"/>
                    </a:cubicBezTo>
                    <a:lnTo>
                      <a:pt x="739648" y="117221"/>
                    </a:lnTo>
                    <a:lnTo>
                      <a:pt x="733298" y="114808"/>
                    </a:lnTo>
                    <a:lnTo>
                      <a:pt x="730885" y="107442"/>
                    </a:lnTo>
                    <a:lnTo>
                      <a:pt x="731139" y="104775"/>
                    </a:lnTo>
                    <a:lnTo>
                      <a:pt x="731393" y="102362"/>
                    </a:lnTo>
                    <a:lnTo>
                      <a:pt x="732790" y="96012"/>
                    </a:lnTo>
                    <a:cubicBezTo>
                      <a:pt x="733298" y="93853"/>
                      <a:pt x="733933" y="91694"/>
                      <a:pt x="734568" y="89408"/>
                    </a:cubicBezTo>
                    <a:lnTo>
                      <a:pt x="763905" y="77978"/>
                    </a:lnTo>
                    <a:cubicBezTo>
                      <a:pt x="772414" y="73025"/>
                      <a:pt x="780161" y="66040"/>
                      <a:pt x="787146" y="57023"/>
                    </a:cubicBezTo>
                    <a:lnTo>
                      <a:pt x="791337" y="49911"/>
                    </a:lnTo>
                    <a:lnTo>
                      <a:pt x="792607" y="43815"/>
                    </a:lnTo>
                    <a:lnTo>
                      <a:pt x="787273" y="33274"/>
                    </a:lnTo>
                    <a:cubicBezTo>
                      <a:pt x="783971" y="30607"/>
                      <a:pt x="779907" y="29337"/>
                      <a:pt x="775081" y="29337"/>
                    </a:cubicBezTo>
                    <a:lnTo>
                      <a:pt x="758190" y="35179"/>
                    </a:lnTo>
                    <a:cubicBezTo>
                      <a:pt x="752221" y="38862"/>
                      <a:pt x="746252" y="43815"/>
                      <a:pt x="740410" y="50038"/>
                    </a:cubicBezTo>
                    <a:lnTo>
                      <a:pt x="725805" y="70358"/>
                    </a:lnTo>
                    <a:cubicBezTo>
                      <a:pt x="723900" y="73660"/>
                      <a:pt x="721868" y="78359"/>
                      <a:pt x="719709" y="84074"/>
                    </a:cubicBezTo>
                    <a:lnTo>
                      <a:pt x="716788" y="100711"/>
                    </a:lnTo>
                    <a:cubicBezTo>
                      <a:pt x="716788" y="107569"/>
                      <a:pt x="718693" y="113030"/>
                      <a:pt x="722630" y="116840"/>
                    </a:cubicBezTo>
                    <a:lnTo>
                      <a:pt x="738251" y="122428"/>
                    </a:lnTo>
                    <a:cubicBezTo>
                      <a:pt x="746506" y="122428"/>
                      <a:pt x="754126" y="120396"/>
                      <a:pt x="760984" y="116332"/>
                    </a:cubicBezTo>
                    <a:lnTo>
                      <a:pt x="776859" y="104140"/>
                    </a:lnTo>
                    <a:cubicBezTo>
                      <a:pt x="780161" y="100584"/>
                      <a:pt x="783463" y="96901"/>
                      <a:pt x="786638" y="92964"/>
                    </a:cubicBezTo>
                    <a:lnTo>
                      <a:pt x="796163" y="81534"/>
                    </a:lnTo>
                    <a:lnTo>
                      <a:pt x="797179" y="79883"/>
                    </a:lnTo>
                    <a:lnTo>
                      <a:pt x="805434" y="69850"/>
                    </a:lnTo>
                    <a:cubicBezTo>
                      <a:pt x="812673" y="61087"/>
                      <a:pt x="820420" y="51562"/>
                      <a:pt x="828675" y="41529"/>
                    </a:cubicBezTo>
                    <a:lnTo>
                      <a:pt x="828167" y="55245"/>
                    </a:lnTo>
                    <a:cubicBezTo>
                      <a:pt x="828040" y="61087"/>
                      <a:pt x="827532" y="67564"/>
                      <a:pt x="826897" y="74549"/>
                    </a:cubicBezTo>
                    <a:lnTo>
                      <a:pt x="823976" y="94615"/>
                    </a:lnTo>
                    <a:cubicBezTo>
                      <a:pt x="822706" y="100965"/>
                      <a:pt x="820928" y="106172"/>
                      <a:pt x="818642" y="110236"/>
                    </a:cubicBezTo>
                    <a:lnTo>
                      <a:pt x="809879" y="116332"/>
                    </a:lnTo>
                    <a:lnTo>
                      <a:pt x="801370" y="112395"/>
                    </a:lnTo>
                    <a:lnTo>
                      <a:pt x="796290" y="103378"/>
                    </a:lnTo>
                    <a:lnTo>
                      <a:pt x="792607" y="97536"/>
                    </a:lnTo>
                    <a:lnTo>
                      <a:pt x="789432" y="95377"/>
                    </a:lnTo>
                    <a:lnTo>
                      <a:pt x="786511" y="99568"/>
                    </a:lnTo>
                    <a:lnTo>
                      <a:pt x="788416" y="106426"/>
                    </a:lnTo>
                    <a:cubicBezTo>
                      <a:pt x="790702" y="110490"/>
                      <a:pt x="793496" y="113665"/>
                      <a:pt x="796671" y="115951"/>
                    </a:cubicBezTo>
                    <a:lnTo>
                      <a:pt x="817880" y="124206"/>
                    </a:lnTo>
                    <a:lnTo>
                      <a:pt x="831596" y="120523"/>
                    </a:lnTo>
                    <a:lnTo>
                      <a:pt x="840613" y="114427"/>
                    </a:lnTo>
                    <a:lnTo>
                      <a:pt x="847979" y="108331"/>
                    </a:lnTo>
                    <a:cubicBezTo>
                      <a:pt x="852551" y="104648"/>
                      <a:pt x="856742" y="100330"/>
                      <a:pt x="860679" y="95377"/>
                    </a:cubicBezTo>
                    <a:lnTo>
                      <a:pt x="871855" y="81407"/>
                    </a:lnTo>
                    <a:lnTo>
                      <a:pt x="873252" y="78740"/>
                    </a:lnTo>
                    <a:lnTo>
                      <a:pt x="871728" y="76581"/>
                    </a:lnTo>
                    <a:lnTo>
                      <a:pt x="870331" y="77343"/>
                    </a:lnTo>
                    <a:lnTo>
                      <a:pt x="865505" y="83185"/>
                    </a:lnTo>
                    <a:lnTo>
                      <a:pt x="860425" y="88773"/>
                    </a:lnTo>
                    <a:cubicBezTo>
                      <a:pt x="857758" y="91567"/>
                      <a:pt x="854075" y="95123"/>
                      <a:pt x="849249" y="99314"/>
                    </a:cubicBezTo>
                    <a:lnTo>
                      <a:pt x="834644" y="110744"/>
                    </a:lnTo>
                    <a:lnTo>
                      <a:pt x="836549" y="106553"/>
                    </a:lnTo>
                    <a:lnTo>
                      <a:pt x="837819" y="102616"/>
                    </a:lnTo>
                    <a:cubicBezTo>
                      <a:pt x="839470" y="96393"/>
                      <a:pt x="840613" y="88900"/>
                      <a:pt x="841248" y="79883"/>
                    </a:cubicBezTo>
                    <a:lnTo>
                      <a:pt x="842264" y="54229"/>
                    </a:lnTo>
                    <a:cubicBezTo>
                      <a:pt x="842264" y="48768"/>
                      <a:pt x="842518" y="43561"/>
                      <a:pt x="843026" y="38608"/>
                    </a:cubicBezTo>
                    <a:lnTo>
                      <a:pt x="846201" y="26162"/>
                    </a:lnTo>
                    <a:lnTo>
                      <a:pt x="855218" y="19558"/>
                    </a:lnTo>
                    <a:lnTo>
                      <a:pt x="857885" y="18034"/>
                    </a:lnTo>
                    <a:lnTo>
                      <a:pt x="855980" y="16129"/>
                    </a:lnTo>
                    <a:lnTo>
                      <a:pt x="849376" y="15113"/>
                    </a:lnTo>
                    <a:close/>
                    <a:moveTo>
                      <a:pt x="269621" y="126746"/>
                    </a:moveTo>
                    <a:cubicBezTo>
                      <a:pt x="267208" y="134747"/>
                      <a:pt x="263398" y="143256"/>
                      <a:pt x="258191" y="152400"/>
                    </a:cubicBezTo>
                    <a:lnTo>
                      <a:pt x="240411" y="178054"/>
                    </a:lnTo>
                    <a:cubicBezTo>
                      <a:pt x="233680" y="186055"/>
                      <a:pt x="226695" y="192532"/>
                      <a:pt x="219456" y="197612"/>
                    </a:cubicBezTo>
                    <a:lnTo>
                      <a:pt x="198247" y="205232"/>
                    </a:lnTo>
                    <a:lnTo>
                      <a:pt x="189738" y="201803"/>
                    </a:lnTo>
                    <a:cubicBezTo>
                      <a:pt x="188087" y="199644"/>
                      <a:pt x="187452" y="197485"/>
                      <a:pt x="187579" y="195199"/>
                    </a:cubicBezTo>
                    <a:lnTo>
                      <a:pt x="195199" y="175895"/>
                    </a:lnTo>
                    <a:cubicBezTo>
                      <a:pt x="200025" y="169926"/>
                      <a:pt x="205867" y="164338"/>
                      <a:pt x="212979" y="159258"/>
                    </a:cubicBezTo>
                    <a:lnTo>
                      <a:pt x="234696" y="145288"/>
                    </a:lnTo>
                    <a:cubicBezTo>
                      <a:pt x="242316" y="141097"/>
                      <a:pt x="249301" y="137414"/>
                      <a:pt x="255651" y="134112"/>
                    </a:cubicBezTo>
                    <a:lnTo>
                      <a:pt x="269367" y="126746"/>
                    </a:lnTo>
                    <a:close/>
                    <a:moveTo>
                      <a:pt x="424434" y="12192"/>
                    </a:moveTo>
                    <a:lnTo>
                      <a:pt x="419100" y="13462"/>
                    </a:lnTo>
                    <a:lnTo>
                      <a:pt x="417830" y="16637"/>
                    </a:lnTo>
                    <a:lnTo>
                      <a:pt x="419989" y="22479"/>
                    </a:lnTo>
                    <a:lnTo>
                      <a:pt x="424180" y="28321"/>
                    </a:lnTo>
                    <a:lnTo>
                      <a:pt x="427355" y="31750"/>
                    </a:lnTo>
                    <a:lnTo>
                      <a:pt x="421005" y="42545"/>
                    </a:lnTo>
                    <a:cubicBezTo>
                      <a:pt x="415544" y="51689"/>
                      <a:pt x="409575" y="60325"/>
                      <a:pt x="403225" y="68453"/>
                    </a:cubicBezTo>
                    <a:lnTo>
                      <a:pt x="383413" y="92329"/>
                    </a:lnTo>
                    <a:lnTo>
                      <a:pt x="382905" y="93091"/>
                    </a:lnTo>
                    <a:lnTo>
                      <a:pt x="380492" y="95504"/>
                    </a:lnTo>
                    <a:lnTo>
                      <a:pt x="374904" y="100838"/>
                    </a:lnTo>
                    <a:lnTo>
                      <a:pt x="366141" y="107188"/>
                    </a:lnTo>
                    <a:cubicBezTo>
                      <a:pt x="362204" y="109855"/>
                      <a:pt x="358140" y="112268"/>
                      <a:pt x="353695" y="114300"/>
                    </a:cubicBezTo>
                    <a:lnTo>
                      <a:pt x="341249" y="117221"/>
                    </a:lnTo>
                    <a:lnTo>
                      <a:pt x="334899" y="114808"/>
                    </a:lnTo>
                    <a:lnTo>
                      <a:pt x="332486" y="107442"/>
                    </a:lnTo>
                    <a:lnTo>
                      <a:pt x="332740" y="104775"/>
                    </a:lnTo>
                    <a:lnTo>
                      <a:pt x="332994" y="102362"/>
                    </a:lnTo>
                    <a:lnTo>
                      <a:pt x="334264" y="96012"/>
                    </a:lnTo>
                    <a:cubicBezTo>
                      <a:pt x="334772" y="93853"/>
                      <a:pt x="335407" y="91694"/>
                      <a:pt x="336169" y="89408"/>
                    </a:cubicBezTo>
                    <a:lnTo>
                      <a:pt x="365506" y="77978"/>
                    </a:lnTo>
                    <a:cubicBezTo>
                      <a:pt x="374015" y="73025"/>
                      <a:pt x="381762" y="66040"/>
                      <a:pt x="388747" y="57023"/>
                    </a:cubicBezTo>
                    <a:lnTo>
                      <a:pt x="392938" y="49911"/>
                    </a:lnTo>
                    <a:lnTo>
                      <a:pt x="394208" y="43815"/>
                    </a:lnTo>
                    <a:lnTo>
                      <a:pt x="388874" y="33274"/>
                    </a:lnTo>
                    <a:lnTo>
                      <a:pt x="376682" y="29337"/>
                    </a:lnTo>
                    <a:cubicBezTo>
                      <a:pt x="371602" y="29337"/>
                      <a:pt x="365887" y="31242"/>
                      <a:pt x="359791" y="35179"/>
                    </a:cubicBezTo>
                    <a:lnTo>
                      <a:pt x="342011" y="50038"/>
                    </a:lnTo>
                    <a:cubicBezTo>
                      <a:pt x="336423" y="56261"/>
                      <a:pt x="331470" y="62992"/>
                      <a:pt x="327406" y="70358"/>
                    </a:cubicBezTo>
                    <a:lnTo>
                      <a:pt x="323977" y="77470"/>
                    </a:lnTo>
                    <a:lnTo>
                      <a:pt x="323723" y="77724"/>
                    </a:lnTo>
                    <a:lnTo>
                      <a:pt x="319278" y="83312"/>
                    </a:lnTo>
                    <a:lnTo>
                      <a:pt x="313944" y="88900"/>
                    </a:lnTo>
                    <a:cubicBezTo>
                      <a:pt x="311785" y="91313"/>
                      <a:pt x="308610" y="94361"/>
                      <a:pt x="304165" y="97917"/>
                    </a:cubicBezTo>
                    <a:lnTo>
                      <a:pt x="290703" y="108204"/>
                    </a:lnTo>
                    <a:lnTo>
                      <a:pt x="287782" y="110363"/>
                    </a:lnTo>
                    <a:cubicBezTo>
                      <a:pt x="289433" y="103124"/>
                      <a:pt x="290576" y="95758"/>
                      <a:pt x="291211" y="88392"/>
                    </a:cubicBezTo>
                    <a:lnTo>
                      <a:pt x="291973" y="69596"/>
                    </a:lnTo>
                    <a:lnTo>
                      <a:pt x="291719" y="63246"/>
                    </a:lnTo>
                    <a:lnTo>
                      <a:pt x="291465" y="59309"/>
                    </a:lnTo>
                    <a:lnTo>
                      <a:pt x="289306" y="58801"/>
                    </a:lnTo>
                    <a:lnTo>
                      <a:pt x="287401" y="58801"/>
                    </a:lnTo>
                    <a:lnTo>
                      <a:pt x="281813" y="60706"/>
                    </a:lnTo>
                    <a:lnTo>
                      <a:pt x="277241" y="68326"/>
                    </a:lnTo>
                    <a:cubicBezTo>
                      <a:pt x="276352" y="71501"/>
                      <a:pt x="274574" y="75565"/>
                      <a:pt x="271653" y="80518"/>
                    </a:cubicBezTo>
                    <a:lnTo>
                      <a:pt x="261874" y="95631"/>
                    </a:lnTo>
                    <a:cubicBezTo>
                      <a:pt x="258191" y="100584"/>
                      <a:pt x="254254" y="104775"/>
                      <a:pt x="250190" y="108077"/>
                    </a:cubicBezTo>
                    <a:lnTo>
                      <a:pt x="239395" y="113157"/>
                    </a:lnTo>
                    <a:lnTo>
                      <a:pt x="233807" y="106045"/>
                    </a:lnTo>
                    <a:cubicBezTo>
                      <a:pt x="233807" y="102108"/>
                      <a:pt x="234950" y="97282"/>
                      <a:pt x="237236" y="91186"/>
                    </a:cubicBezTo>
                    <a:lnTo>
                      <a:pt x="246761" y="72390"/>
                    </a:lnTo>
                    <a:cubicBezTo>
                      <a:pt x="250698" y="65913"/>
                      <a:pt x="255016" y="59690"/>
                      <a:pt x="259969" y="53848"/>
                    </a:cubicBezTo>
                    <a:lnTo>
                      <a:pt x="276225" y="39370"/>
                    </a:lnTo>
                    <a:cubicBezTo>
                      <a:pt x="281559" y="35814"/>
                      <a:pt x="286766" y="34036"/>
                      <a:pt x="291846" y="34036"/>
                    </a:cubicBezTo>
                    <a:lnTo>
                      <a:pt x="306959" y="46990"/>
                    </a:lnTo>
                    <a:lnTo>
                      <a:pt x="310134" y="43053"/>
                    </a:lnTo>
                    <a:lnTo>
                      <a:pt x="306197" y="36449"/>
                    </a:lnTo>
                    <a:cubicBezTo>
                      <a:pt x="299720" y="31496"/>
                      <a:pt x="292735" y="29083"/>
                      <a:pt x="285242" y="29083"/>
                    </a:cubicBezTo>
                    <a:lnTo>
                      <a:pt x="263779" y="35179"/>
                    </a:lnTo>
                    <a:cubicBezTo>
                      <a:pt x="256921" y="39116"/>
                      <a:pt x="250952" y="44069"/>
                      <a:pt x="245745" y="50292"/>
                    </a:cubicBezTo>
                    <a:lnTo>
                      <a:pt x="237871" y="60579"/>
                    </a:lnTo>
                    <a:cubicBezTo>
                      <a:pt x="234823" y="65024"/>
                      <a:pt x="231902" y="69977"/>
                      <a:pt x="229108" y="75692"/>
                    </a:cubicBezTo>
                    <a:lnTo>
                      <a:pt x="222758" y="92329"/>
                    </a:lnTo>
                    <a:lnTo>
                      <a:pt x="221996" y="96774"/>
                    </a:lnTo>
                    <a:lnTo>
                      <a:pt x="221742" y="101600"/>
                    </a:lnTo>
                    <a:lnTo>
                      <a:pt x="224917" y="115062"/>
                    </a:lnTo>
                    <a:lnTo>
                      <a:pt x="236347" y="120904"/>
                    </a:lnTo>
                    <a:cubicBezTo>
                      <a:pt x="240411" y="120904"/>
                      <a:pt x="244348" y="119634"/>
                      <a:pt x="248285" y="116967"/>
                    </a:cubicBezTo>
                    <a:lnTo>
                      <a:pt x="259461" y="107442"/>
                    </a:lnTo>
                    <a:cubicBezTo>
                      <a:pt x="263906" y="102743"/>
                      <a:pt x="267843" y="97536"/>
                      <a:pt x="271399" y="91821"/>
                    </a:cubicBezTo>
                    <a:lnTo>
                      <a:pt x="279019" y="78105"/>
                    </a:lnTo>
                    <a:lnTo>
                      <a:pt x="277749" y="97155"/>
                    </a:lnTo>
                    <a:cubicBezTo>
                      <a:pt x="276479" y="104267"/>
                      <a:pt x="274574" y="111633"/>
                      <a:pt x="271907" y="119380"/>
                    </a:cubicBezTo>
                    <a:lnTo>
                      <a:pt x="261620" y="125222"/>
                    </a:lnTo>
                    <a:cubicBezTo>
                      <a:pt x="256667" y="127635"/>
                      <a:pt x="250825" y="130683"/>
                      <a:pt x="244094" y="134239"/>
                    </a:cubicBezTo>
                    <a:lnTo>
                      <a:pt x="223774" y="145669"/>
                    </a:lnTo>
                    <a:cubicBezTo>
                      <a:pt x="216662" y="149860"/>
                      <a:pt x="210058" y="154559"/>
                      <a:pt x="203962" y="159639"/>
                    </a:cubicBezTo>
                    <a:lnTo>
                      <a:pt x="188595" y="176022"/>
                    </a:lnTo>
                    <a:cubicBezTo>
                      <a:pt x="184658" y="181864"/>
                      <a:pt x="182499" y="188087"/>
                      <a:pt x="181991" y="194564"/>
                    </a:cubicBezTo>
                    <a:lnTo>
                      <a:pt x="185420" y="205740"/>
                    </a:lnTo>
                    <a:lnTo>
                      <a:pt x="200025" y="211074"/>
                    </a:lnTo>
                    <a:cubicBezTo>
                      <a:pt x="209423" y="211074"/>
                      <a:pt x="218440" y="208407"/>
                      <a:pt x="227330" y="203200"/>
                    </a:cubicBezTo>
                    <a:lnTo>
                      <a:pt x="252222" y="181737"/>
                    </a:lnTo>
                    <a:cubicBezTo>
                      <a:pt x="259969" y="172974"/>
                      <a:pt x="266827" y="162941"/>
                      <a:pt x="272923" y="151765"/>
                    </a:cubicBezTo>
                    <a:lnTo>
                      <a:pt x="286639" y="117856"/>
                    </a:lnTo>
                    <a:lnTo>
                      <a:pt x="293497" y="113411"/>
                    </a:lnTo>
                    <a:cubicBezTo>
                      <a:pt x="298069" y="110236"/>
                      <a:pt x="302514" y="106807"/>
                      <a:pt x="306705" y="103124"/>
                    </a:cubicBezTo>
                    <a:lnTo>
                      <a:pt x="314325" y="96012"/>
                    </a:lnTo>
                    <a:lnTo>
                      <a:pt x="320802" y="88265"/>
                    </a:lnTo>
                    <a:lnTo>
                      <a:pt x="319024" y="101092"/>
                    </a:lnTo>
                    <a:cubicBezTo>
                      <a:pt x="319024" y="107950"/>
                      <a:pt x="320929" y="113411"/>
                      <a:pt x="324866" y="117221"/>
                    </a:cubicBezTo>
                    <a:lnTo>
                      <a:pt x="340487" y="122809"/>
                    </a:lnTo>
                    <a:cubicBezTo>
                      <a:pt x="348742" y="122809"/>
                      <a:pt x="356362" y="120777"/>
                      <a:pt x="363220" y="116713"/>
                    </a:cubicBezTo>
                    <a:lnTo>
                      <a:pt x="379095" y="104521"/>
                    </a:lnTo>
                    <a:cubicBezTo>
                      <a:pt x="382397" y="100965"/>
                      <a:pt x="385699" y="97282"/>
                      <a:pt x="388874" y="93345"/>
                    </a:cubicBezTo>
                    <a:lnTo>
                      <a:pt x="398399" y="81915"/>
                    </a:lnTo>
                    <a:lnTo>
                      <a:pt x="399288" y="80391"/>
                    </a:lnTo>
                    <a:lnTo>
                      <a:pt x="411099" y="65278"/>
                    </a:lnTo>
                    <a:cubicBezTo>
                      <a:pt x="415671" y="59055"/>
                      <a:pt x="420116" y="53086"/>
                      <a:pt x="424307" y="47244"/>
                    </a:cubicBezTo>
                    <a:lnTo>
                      <a:pt x="431673" y="35306"/>
                    </a:lnTo>
                    <a:lnTo>
                      <a:pt x="434848" y="37719"/>
                    </a:lnTo>
                    <a:lnTo>
                      <a:pt x="438531" y="40132"/>
                    </a:lnTo>
                    <a:lnTo>
                      <a:pt x="443357" y="48895"/>
                    </a:lnTo>
                    <a:cubicBezTo>
                      <a:pt x="443357" y="52197"/>
                      <a:pt x="442087" y="56261"/>
                      <a:pt x="439420" y="60833"/>
                    </a:cubicBezTo>
                    <a:lnTo>
                      <a:pt x="431800" y="73533"/>
                    </a:lnTo>
                    <a:cubicBezTo>
                      <a:pt x="428752" y="78105"/>
                      <a:pt x="426085" y="82550"/>
                      <a:pt x="423545" y="86741"/>
                    </a:cubicBezTo>
                    <a:lnTo>
                      <a:pt x="418465" y="97028"/>
                    </a:lnTo>
                    <a:lnTo>
                      <a:pt x="417195" y="101473"/>
                    </a:lnTo>
                    <a:lnTo>
                      <a:pt x="416687" y="106807"/>
                    </a:lnTo>
                    <a:lnTo>
                      <a:pt x="420116" y="116586"/>
                    </a:lnTo>
                    <a:lnTo>
                      <a:pt x="428625" y="120015"/>
                    </a:lnTo>
                    <a:lnTo>
                      <a:pt x="441071" y="116078"/>
                    </a:lnTo>
                    <a:cubicBezTo>
                      <a:pt x="445262" y="113411"/>
                      <a:pt x="448691" y="110998"/>
                      <a:pt x="451358" y="108966"/>
                    </a:cubicBezTo>
                    <a:lnTo>
                      <a:pt x="463804" y="95758"/>
                    </a:lnTo>
                    <a:lnTo>
                      <a:pt x="467487" y="91313"/>
                    </a:lnTo>
                    <a:lnTo>
                      <a:pt x="464947" y="105283"/>
                    </a:lnTo>
                    <a:lnTo>
                      <a:pt x="468376" y="115570"/>
                    </a:lnTo>
                    <a:cubicBezTo>
                      <a:pt x="470662" y="118364"/>
                      <a:pt x="474726" y="119761"/>
                      <a:pt x="480568" y="119761"/>
                    </a:cubicBezTo>
                    <a:lnTo>
                      <a:pt x="496697" y="114173"/>
                    </a:lnTo>
                    <a:cubicBezTo>
                      <a:pt x="501777" y="110490"/>
                      <a:pt x="506730" y="105791"/>
                      <a:pt x="511302" y="100203"/>
                    </a:cubicBezTo>
                    <a:lnTo>
                      <a:pt x="523240" y="83566"/>
                    </a:lnTo>
                    <a:lnTo>
                      <a:pt x="520827" y="89662"/>
                    </a:lnTo>
                    <a:lnTo>
                      <a:pt x="519303" y="95504"/>
                    </a:lnTo>
                    <a:lnTo>
                      <a:pt x="517398" y="106934"/>
                    </a:lnTo>
                    <a:lnTo>
                      <a:pt x="520319" y="116713"/>
                    </a:lnTo>
                    <a:lnTo>
                      <a:pt x="527431" y="119634"/>
                    </a:lnTo>
                    <a:cubicBezTo>
                      <a:pt x="533781" y="119634"/>
                      <a:pt x="540766" y="116078"/>
                      <a:pt x="548386" y="109093"/>
                    </a:cubicBezTo>
                    <a:lnTo>
                      <a:pt x="554736" y="102743"/>
                    </a:lnTo>
                    <a:lnTo>
                      <a:pt x="560578" y="96139"/>
                    </a:lnTo>
                    <a:lnTo>
                      <a:pt x="566547" y="89027"/>
                    </a:lnTo>
                    <a:cubicBezTo>
                      <a:pt x="565658" y="93091"/>
                      <a:pt x="565277" y="97028"/>
                      <a:pt x="565277" y="100838"/>
                    </a:cubicBezTo>
                    <a:lnTo>
                      <a:pt x="571627" y="117475"/>
                    </a:lnTo>
                    <a:lnTo>
                      <a:pt x="577596" y="120904"/>
                    </a:lnTo>
                    <a:lnTo>
                      <a:pt x="575564" y="121920"/>
                    </a:lnTo>
                    <a:lnTo>
                      <a:pt x="569214" y="134112"/>
                    </a:lnTo>
                    <a:lnTo>
                      <a:pt x="571373" y="141732"/>
                    </a:lnTo>
                    <a:lnTo>
                      <a:pt x="575056" y="147320"/>
                    </a:lnTo>
                    <a:lnTo>
                      <a:pt x="575818" y="153924"/>
                    </a:lnTo>
                    <a:lnTo>
                      <a:pt x="568960" y="163957"/>
                    </a:lnTo>
                    <a:lnTo>
                      <a:pt x="558419" y="166370"/>
                    </a:lnTo>
                    <a:lnTo>
                      <a:pt x="553339" y="166116"/>
                    </a:lnTo>
                    <a:lnTo>
                      <a:pt x="549402" y="165608"/>
                    </a:lnTo>
                    <a:lnTo>
                      <a:pt x="552831" y="170688"/>
                    </a:lnTo>
                    <a:lnTo>
                      <a:pt x="559689" y="171958"/>
                    </a:lnTo>
                    <a:lnTo>
                      <a:pt x="571373" y="169037"/>
                    </a:lnTo>
                    <a:lnTo>
                      <a:pt x="581914" y="161163"/>
                    </a:lnTo>
                    <a:lnTo>
                      <a:pt x="586105" y="148971"/>
                    </a:lnTo>
                    <a:lnTo>
                      <a:pt x="584581" y="142113"/>
                    </a:lnTo>
                    <a:lnTo>
                      <a:pt x="581660" y="136779"/>
                    </a:lnTo>
                    <a:lnTo>
                      <a:pt x="580136" y="130429"/>
                    </a:lnTo>
                    <a:lnTo>
                      <a:pt x="583565" y="122809"/>
                    </a:lnTo>
                    <a:lnTo>
                      <a:pt x="584073" y="122555"/>
                    </a:lnTo>
                    <a:lnTo>
                      <a:pt x="588391" y="122809"/>
                    </a:lnTo>
                    <a:cubicBezTo>
                      <a:pt x="597916" y="122809"/>
                      <a:pt x="606425" y="120015"/>
                      <a:pt x="613791" y="114300"/>
                    </a:cubicBezTo>
                    <a:lnTo>
                      <a:pt x="633349" y="96266"/>
                    </a:lnTo>
                    <a:lnTo>
                      <a:pt x="637540" y="91313"/>
                    </a:lnTo>
                    <a:lnTo>
                      <a:pt x="637032" y="98171"/>
                    </a:lnTo>
                    <a:lnTo>
                      <a:pt x="642112" y="114300"/>
                    </a:lnTo>
                    <a:cubicBezTo>
                      <a:pt x="645287" y="118491"/>
                      <a:pt x="650113" y="120650"/>
                      <a:pt x="656717" y="120650"/>
                    </a:cubicBezTo>
                    <a:lnTo>
                      <a:pt x="672592" y="116205"/>
                    </a:lnTo>
                    <a:cubicBezTo>
                      <a:pt x="677926" y="113411"/>
                      <a:pt x="682879" y="109728"/>
                      <a:pt x="687705" y="105029"/>
                    </a:cubicBezTo>
                    <a:lnTo>
                      <a:pt x="700405" y="90805"/>
                    </a:lnTo>
                    <a:cubicBezTo>
                      <a:pt x="704088" y="85852"/>
                      <a:pt x="706882" y="81280"/>
                      <a:pt x="708914" y="77089"/>
                    </a:cubicBezTo>
                    <a:lnTo>
                      <a:pt x="714502" y="53848"/>
                    </a:lnTo>
                    <a:cubicBezTo>
                      <a:pt x="714502" y="47117"/>
                      <a:pt x="712851" y="41656"/>
                      <a:pt x="709422" y="37211"/>
                    </a:cubicBezTo>
                    <a:lnTo>
                      <a:pt x="693547" y="30607"/>
                    </a:lnTo>
                    <a:cubicBezTo>
                      <a:pt x="687578" y="30607"/>
                      <a:pt x="681355" y="32639"/>
                      <a:pt x="674751" y="36703"/>
                    </a:cubicBezTo>
                    <a:lnTo>
                      <a:pt x="655955" y="51816"/>
                    </a:lnTo>
                    <a:cubicBezTo>
                      <a:pt x="650494" y="58293"/>
                      <a:pt x="645922" y="65532"/>
                      <a:pt x="642493" y="73533"/>
                    </a:cubicBezTo>
                    <a:lnTo>
                      <a:pt x="639191" y="82169"/>
                    </a:lnTo>
                    <a:lnTo>
                      <a:pt x="637921" y="83566"/>
                    </a:lnTo>
                    <a:cubicBezTo>
                      <a:pt x="636397" y="85344"/>
                      <a:pt x="634619" y="87122"/>
                      <a:pt x="632841" y="89154"/>
                    </a:cubicBezTo>
                    <a:lnTo>
                      <a:pt x="616839" y="104775"/>
                    </a:lnTo>
                    <a:cubicBezTo>
                      <a:pt x="611251" y="109728"/>
                      <a:pt x="605028" y="113284"/>
                      <a:pt x="598297" y="115316"/>
                    </a:cubicBezTo>
                    <a:lnTo>
                      <a:pt x="588264" y="117475"/>
                    </a:lnTo>
                    <a:lnTo>
                      <a:pt x="581152" y="114300"/>
                    </a:lnTo>
                    <a:lnTo>
                      <a:pt x="578993" y="106934"/>
                    </a:lnTo>
                    <a:cubicBezTo>
                      <a:pt x="578993" y="102997"/>
                      <a:pt x="579755" y="98806"/>
                      <a:pt x="581152" y="94234"/>
                    </a:cubicBezTo>
                    <a:lnTo>
                      <a:pt x="585978" y="81788"/>
                    </a:lnTo>
                    <a:cubicBezTo>
                      <a:pt x="587756" y="77851"/>
                      <a:pt x="589026" y="75311"/>
                      <a:pt x="589661" y="73914"/>
                    </a:cubicBezTo>
                    <a:lnTo>
                      <a:pt x="602361" y="56134"/>
                    </a:lnTo>
                    <a:cubicBezTo>
                      <a:pt x="607441" y="50673"/>
                      <a:pt x="612521" y="46101"/>
                      <a:pt x="617474" y="42672"/>
                    </a:cubicBezTo>
                    <a:lnTo>
                      <a:pt x="627380" y="38354"/>
                    </a:lnTo>
                    <a:lnTo>
                      <a:pt x="628523" y="38481"/>
                    </a:lnTo>
                    <a:lnTo>
                      <a:pt x="627507" y="43815"/>
                    </a:lnTo>
                    <a:lnTo>
                      <a:pt x="624586" y="51816"/>
                    </a:lnTo>
                    <a:lnTo>
                      <a:pt x="622427" y="57404"/>
                    </a:lnTo>
                    <a:lnTo>
                      <a:pt x="621157" y="62484"/>
                    </a:lnTo>
                    <a:lnTo>
                      <a:pt x="622427" y="64389"/>
                    </a:lnTo>
                    <a:lnTo>
                      <a:pt x="626364" y="62230"/>
                    </a:lnTo>
                    <a:lnTo>
                      <a:pt x="632714" y="55118"/>
                    </a:lnTo>
                    <a:lnTo>
                      <a:pt x="635635" y="46101"/>
                    </a:lnTo>
                    <a:lnTo>
                      <a:pt x="631444" y="34671"/>
                    </a:lnTo>
                    <a:lnTo>
                      <a:pt x="619506" y="29591"/>
                    </a:lnTo>
                    <a:cubicBezTo>
                      <a:pt x="614426" y="29591"/>
                      <a:pt x="608838" y="31496"/>
                      <a:pt x="602869" y="35433"/>
                    </a:cubicBezTo>
                    <a:lnTo>
                      <a:pt x="586105" y="50038"/>
                    </a:lnTo>
                    <a:cubicBezTo>
                      <a:pt x="580771" y="56261"/>
                      <a:pt x="576326" y="62992"/>
                      <a:pt x="572643" y="70358"/>
                    </a:cubicBezTo>
                    <a:lnTo>
                      <a:pt x="568706" y="79756"/>
                    </a:lnTo>
                    <a:lnTo>
                      <a:pt x="565785" y="83312"/>
                    </a:lnTo>
                    <a:lnTo>
                      <a:pt x="560451" y="88900"/>
                    </a:lnTo>
                    <a:cubicBezTo>
                      <a:pt x="557149" y="92837"/>
                      <a:pt x="553339" y="96520"/>
                      <a:pt x="549275" y="100330"/>
                    </a:cubicBezTo>
                    <a:lnTo>
                      <a:pt x="537591" y="108839"/>
                    </a:lnTo>
                    <a:lnTo>
                      <a:pt x="532003" y="110998"/>
                    </a:lnTo>
                    <a:lnTo>
                      <a:pt x="529336" y="107569"/>
                    </a:lnTo>
                    <a:lnTo>
                      <a:pt x="530352" y="102235"/>
                    </a:lnTo>
                    <a:lnTo>
                      <a:pt x="533019" y="95377"/>
                    </a:lnTo>
                    <a:cubicBezTo>
                      <a:pt x="534924" y="90932"/>
                      <a:pt x="537210" y="86360"/>
                      <a:pt x="539877" y="81661"/>
                    </a:cubicBezTo>
                    <a:lnTo>
                      <a:pt x="546481" y="69215"/>
                    </a:lnTo>
                    <a:lnTo>
                      <a:pt x="549402" y="63881"/>
                    </a:lnTo>
                    <a:lnTo>
                      <a:pt x="548640" y="60198"/>
                    </a:lnTo>
                    <a:lnTo>
                      <a:pt x="543306" y="59182"/>
                    </a:lnTo>
                    <a:lnTo>
                      <a:pt x="537972" y="59944"/>
                    </a:lnTo>
                    <a:lnTo>
                      <a:pt x="534543" y="62103"/>
                    </a:lnTo>
                    <a:lnTo>
                      <a:pt x="532130" y="65278"/>
                    </a:lnTo>
                    <a:lnTo>
                      <a:pt x="529717" y="69215"/>
                    </a:lnTo>
                    <a:cubicBezTo>
                      <a:pt x="527431" y="71882"/>
                      <a:pt x="524383" y="75565"/>
                      <a:pt x="520446" y="80391"/>
                    </a:cubicBezTo>
                    <a:lnTo>
                      <a:pt x="507746" y="94361"/>
                    </a:lnTo>
                    <a:cubicBezTo>
                      <a:pt x="503301" y="99187"/>
                      <a:pt x="498983" y="103251"/>
                      <a:pt x="494792" y="106553"/>
                    </a:cubicBezTo>
                    <a:lnTo>
                      <a:pt x="481584" y="113157"/>
                    </a:lnTo>
                    <a:lnTo>
                      <a:pt x="477647" y="108331"/>
                    </a:lnTo>
                    <a:lnTo>
                      <a:pt x="478409" y="102997"/>
                    </a:lnTo>
                    <a:cubicBezTo>
                      <a:pt x="478790" y="101092"/>
                      <a:pt x="479552" y="98806"/>
                      <a:pt x="480822" y="96139"/>
                    </a:cubicBezTo>
                    <a:lnTo>
                      <a:pt x="491998" y="76073"/>
                    </a:lnTo>
                    <a:cubicBezTo>
                      <a:pt x="496951" y="68834"/>
                      <a:pt x="502412" y="61976"/>
                      <a:pt x="508381" y="55626"/>
                    </a:cubicBezTo>
                    <a:lnTo>
                      <a:pt x="525018" y="41021"/>
                    </a:lnTo>
                    <a:cubicBezTo>
                      <a:pt x="530606" y="36957"/>
                      <a:pt x="535686" y="34925"/>
                      <a:pt x="540131" y="34925"/>
                    </a:cubicBezTo>
                    <a:lnTo>
                      <a:pt x="551307" y="43942"/>
                    </a:lnTo>
                    <a:lnTo>
                      <a:pt x="554736" y="47117"/>
                    </a:lnTo>
                    <a:lnTo>
                      <a:pt x="558165" y="43180"/>
                    </a:lnTo>
                    <a:lnTo>
                      <a:pt x="557149" y="40005"/>
                    </a:lnTo>
                    <a:lnTo>
                      <a:pt x="553974" y="36576"/>
                    </a:lnTo>
                    <a:lnTo>
                      <a:pt x="544195" y="30734"/>
                    </a:lnTo>
                    <a:cubicBezTo>
                      <a:pt x="540893" y="29718"/>
                      <a:pt x="537464" y="29210"/>
                      <a:pt x="533908" y="29210"/>
                    </a:cubicBezTo>
                    <a:lnTo>
                      <a:pt x="512699" y="35814"/>
                    </a:lnTo>
                    <a:cubicBezTo>
                      <a:pt x="505460" y="40005"/>
                      <a:pt x="498602" y="45593"/>
                      <a:pt x="492125" y="52451"/>
                    </a:cubicBezTo>
                    <a:lnTo>
                      <a:pt x="475234" y="74168"/>
                    </a:lnTo>
                    <a:lnTo>
                      <a:pt x="473329" y="77724"/>
                    </a:lnTo>
                    <a:lnTo>
                      <a:pt x="473075" y="77978"/>
                    </a:lnTo>
                    <a:lnTo>
                      <a:pt x="468630" y="83820"/>
                    </a:lnTo>
                    <a:lnTo>
                      <a:pt x="463296" y="89408"/>
                    </a:lnTo>
                    <a:cubicBezTo>
                      <a:pt x="459994" y="93345"/>
                      <a:pt x="456184" y="97028"/>
                      <a:pt x="452120" y="100838"/>
                    </a:cubicBezTo>
                    <a:lnTo>
                      <a:pt x="440690" y="109093"/>
                    </a:lnTo>
                    <a:lnTo>
                      <a:pt x="433578" y="111506"/>
                    </a:lnTo>
                    <a:lnTo>
                      <a:pt x="430403" y="108077"/>
                    </a:lnTo>
                    <a:lnTo>
                      <a:pt x="431673" y="102997"/>
                    </a:lnTo>
                    <a:lnTo>
                      <a:pt x="436753" y="92964"/>
                    </a:lnTo>
                    <a:lnTo>
                      <a:pt x="444119" y="81788"/>
                    </a:lnTo>
                    <a:lnTo>
                      <a:pt x="450723" y="72263"/>
                    </a:lnTo>
                    <a:lnTo>
                      <a:pt x="456819" y="61722"/>
                    </a:lnTo>
                    <a:lnTo>
                      <a:pt x="459232" y="51435"/>
                    </a:lnTo>
                    <a:lnTo>
                      <a:pt x="456565" y="43561"/>
                    </a:lnTo>
                    <a:lnTo>
                      <a:pt x="449707" y="39370"/>
                    </a:lnTo>
                    <a:lnTo>
                      <a:pt x="441198" y="36449"/>
                    </a:lnTo>
                    <a:cubicBezTo>
                      <a:pt x="438150" y="35433"/>
                      <a:pt x="435483" y="33909"/>
                      <a:pt x="433070" y="32004"/>
                    </a:cubicBezTo>
                    <a:lnTo>
                      <a:pt x="424434" y="12192"/>
                    </a:lnTo>
                    <a:close/>
                  </a:path>
                </a:pathLst>
              </a:custGeom>
              <a:solidFill>
                <a:srgbClr val="ECE7EB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40324" y="-19050"/>
              <a:ext cx="3228720" cy="194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2"/>
                </a:lnSpc>
              </a:pPr>
              <a:r>
                <a:rPr lang="en-US" sz="880">
                  <a:solidFill>
                    <a:srgbClr val="ECE7EB"/>
                  </a:solidFill>
                  <a:latin typeface="Poppins"/>
                  <a:ea typeface="Poppins"/>
                  <a:cs typeface="Poppins"/>
                  <a:sym typeface="Poppins"/>
                </a:rPr>
                <a:t>Campanha Nacional das Mulheres Batistas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594411" y="9529762"/>
            <a:ext cx="2492097" cy="552867"/>
            <a:chOff x="0" y="0"/>
            <a:chExt cx="3322795" cy="737156"/>
          </a:xfrm>
        </p:grpSpPr>
        <p:sp>
          <p:nvSpPr>
            <p:cNvPr id="12" name="Freeform 12"/>
            <p:cNvSpPr/>
            <p:nvPr/>
          </p:nvSpPr>
          <p:spPr>
            <a:xfrm>
              <a:off x="528776" y="210477"/>
              <a:ext cx="475456" cy="526679"/>
            </a:xfrm>
            <a:custGeom>
              <a:avLst/>
              <a:gdLst/>
              <a:ahLst/>
              <a:cxnLst/>
              <a:rect l="l" t="t" r="r" b="b"/>
              <a:pathLst>
                <a:path w="475456" h="526679">
                  <a:moveTo>
                    <a:pt x="0" y="0"/>
                  </a:moveTo>
                  <a:lnTo>
                    <a:pt x="475456" y="0"/>
                  </a:lnTo>
                  <a:lnTo>
                    <a:pt x="475456" y="526679"/>
                  </a:lnTo>
                  <a:lnTo>
                    <a:pt x="0" y="526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1133740" y="176375"/>
              <a:ext cx="475532" cy="560781"/>
            </a:xfrm>
            <a:custGeom>
              <a:avLst/>
              <a:gdLst/>
              <a:ahLst/>
              <a:cxnLst/>
              <a:rect l="l" t="t" r="r" b="b"/>
              <a:pathLst>
                <a:path w="475532" h="560781">
                  <a:moveTo>
                    <a:pt x="0" y="0"/>
                  </a:moveTo>
                  <a:lnTo>
                    <a:pt x="475532" y="0"/>
                  </a:lnTo>
                  <a:lnTo>
                    <a:pt x="475532" y="560781"/>
                  </a:lnTo>
                  <a:lnTo>
                    <a:pt x="0" y="560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774751" y="179589"/>
              <a:ext cx="417770" cy="554953"/>
            </a:xfrm>
            <a:custGeom>
              <a:avLst/>
              <a:gdLst/>
              <a:ahLst/>
              <a:cxnLst/>
              <a:rect l="l" t="t" r="r" b="b"/>
              <a:pathLst>
                <a:path w="417770" h="554953">
                  <a:moveTo>
                    <a:pt x="0" y="0"/>
                  </a:moveTo>
                  <a:lnTo>
                    <a:pt x="417770" y="0"/>
                  </a:lnTo>
                  <a:lnTo>
                    <a:pt x="417770" y="554954"/>
                  </a:lnTo>
                  <a:lnTo>
                    <a:pt x="0" y="554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5" name="Group 15"/>
            <p:cNvGrpSpPr/>
            <p:nvPr/>
          </p:nvGrpSpPr>
          <p:grpSpPr>
            <a:xfrm>
              <a:off x="2397755" y="174210"/>
              <a:ext cx="406771" cy="512433"/>
              <a:chOff x="0" y="0"/>
              <a:chExt cx="354368" cy="44641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63500" y="339087"/>
                <a:ext cx="2730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7305" h="31750">
                    <a:moveTo>
                      <a:pt x="18923" y="24511"/>
                    </a:moveTo>
                    <a:cubicBezTo>
                      <a:pt x="20955" y="22479"/>
                      <a:pt x="21844" y="19685"/>
                      <a:pt x="21844" y="16002"/>
                    </a:cubicBezTo>
                    <a:cubicBezTo>
                      <a:pt x="21844" y="12319"/>
                      <a:pt x="20828" y="9398"/>
                      <a:pt x="18923" y="7366"/>
                    </a:cubicBezTo>
                    <a:cubicBezTo>
                      <a:pt x="17018" y="5334"/>
                      <a:pt x="14097" y="4318"/>
                      <a:pt x="10414" y="4318"/>
                    </a:cubicBezTo>
                    <a:lnTo>
                      <a:pt x="5207" y="4318"/>
                    </a:lnTo>
                    <a:lnTo>
                      <a:pt x="5207" y="27559"/>
                    </a:lnTo>
                    <a:lnTo>
                      <a:pt x="10414" y="27559"/>
                    </a:lnTo>
                    <a:cubicBezTo>
                      <a:pt x="14097" y="27559"/>
                      <a:pt x="17018" y="26543"/>
                      <a:pt x="18923" y="24511"/>
                    </a:cubicBezTo>
                    <a:moveTo>
                      <a:pt x="19304" y="1905"/>
                    </a:moveTo>
                    <a:cubicBezTo>
                      <a:pt x="21844" y="3175"/>
                      <a:pt x="23876" y="5080"/>
                      <a:pt x="25273" y="7493"/>
                    </a:cubicBezTo>
                    <a:cubicBezTo>
                      <a:pt x="26670" y="9906"/>
                      <a:pt x="27305" y="12700"/>
                      <a:pt x="27305" y="16002"/>
                    </a:cubicBezTo>
                    <a:cubicBezTo>
                      <a:pt x="27305" y="19304"/>
                      <a:pt x="26670" y="22098"/>
                      <a:pt x="25273" y="24384"/>
                    </a:cubicBezTo>
                    <a:cubicBezTo>
                      <a:pt x="23876" y="26670"/>
                      <a:pt x="21844" y="28575"/>
                      <a:pt x="19304" y="29845"/>
                    </a:cubicBezTo>
                    <a:cubicBezTo>
                      <a:pt x="16764" y="31115"/>
                      <a:pt x="13843" y="31750"/>
                      <a:pt x="10414" y="31750"/>
                    </a:cubicBezTo>
                    <a:lnTo>
                      <a:pt x="0" y="31750"/>
                    </a:lnTo>
                    <a:lnTo>
                      <a:pt x="0" y="0"/>
                    </a:lnTo>
                    <a:lnTo>
                      <a:pt x="10414" y="0"/>
                    </a:lnTo>
                    <a:cubicBezTo>
                      <a:pt x="13843" y="0"/>
                      <a:pt x="16764" y="635"/>
                      <a:pt x="19304" y="1905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94742" y="310386"/>
                <a:ext cx="6731" cy="60579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60579">
                    <a:moveTo>
                      <a:pt x="5969" y="60578"/>
                    </a:moveTo>
                    <a:lnTo>
                      <a:pt x="762" y="60578"/>
                    </a:lnTo>
                    <a:lnTo>
                      <a:pt x="762" y="35305"/>
                    </a:lnTo>
                    <a:lnTo>
                      <a:pt x="5969" y="35305"/>
                    </a:lnTo>
                    <a:close/>
                    <a:moveTo>
                      <a:pt x="1016" y="5842"/>
                    </a:moveTo>
                    <a:lnTo>
                      <a:pt x="0" y="3429"/>
                    </a:lnTo>
                    <a:lnTo>
                      <a:pt x="1016" y="1016"/>
                    </a:lnTo>
                    <a:lnTo>
                      <a:pt x="3429" y="0"/>
                    </a:lnTo>
                    <a:lnTo>
                      <a:pt x="5715" y="1016"/>
                    </a:lnTo>
                    <a:lnTo>
                      <a:pt x="6731" y="3429"/>
                    </a:lnTo>
                    <a:lnTo>
                      <a:pt x="5715" y="5842"/>
                    </a:lnTo>
                    <a:lnTo>
                      <a:pt x="3429" y="67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105917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29666" y="345183"/>
                <a:ext cx="23749" cy="26162"/>
              </a:xfrm>
              <a:custGeom>
                <a:avLst/>
                <a:gdLst/>
                <a:ahLst/>
                <a:cxnLst/>
                <a:rect l="l" t="t" r="r" b="b"/>
                <a:pathLst>
                  <a:path w="23749" h="26162">
                    <a:moveTo>
                      <a:pt x="1397" y="6223"/>
                    </a:moveTo>
                    <a:cubicBezTo>
                      <a:pt x="2413" y="4318"/>
                      <a:pt x="3937" y="2794"/>
                      <a:pt x="5715" y="1651"/>
                    </a:cubicBezTo>
                    <a:cubicBezTo>
                      <a:pt x="7493" y="508"/>
                      <a:pt x="9779" y="0"/>
                      <a:pt x="12065" y="0"/>
                    </a:cubicBezTo>
                    <a:cubicBezTo>
                      <a:pt x="15113" y="0"/>
                      <a:pt x="17653" y="762"/>
                      <a:pt x="19685" y="2159"/>
                    </a:cubicBezTo>
                    <a:cubicBezTo>
                      <a:pt x="21717" y="3556"/>
                      <a:pt x="22987" y="5715"/>
                      <a:pt x="23749" y="8382"/>
                    </a:cubicBezTo>
                    <a:lnTo>
                      <a:pt x="18161" y="8382"/>
                    </a:lnTo>
                    <a:cubicBezTo>
                      <a:pt x="17653" y="7112"/>
                      <a:pt x="17018" y="6096"/>
                      <a:pt x="16002" y="5461"/>
                    </a:cubicBezTo>
                    <a:cubicBezTo>
                      <a:pt x="14986" y="4826"/>
                      <a:pt x="13716" y="4445"/>
                      <a:pt x="12192" y="4445"/>
                    </a:cubicBezTo>
                    <a:cubicBezTo>
                      <a:pt x="10033" y="4445"/>
                      <a:pt x="8382" y="5207"/>
                      <a:pt x="7112" y="6731"/>
                    </a:cubicBezTo>
                    <a:cubicBezTo>
                      <a:pt x="5842" y="8255"/>
                      <a:pt x="5207" y="10414"/>
                      <a:pt x="5207" y="13081"/>
                    </a:cubicBezTo>
                    <a:cubicBezTo>
                      <a:pt x="5207" y="15748"/>
                      <a:pt x="5842" y="17907"/>
                      <a:pt x="7112" y="19431"/>
                    </a:cubicBezTo>
                    <a:cubicBezTo>
                      <a:pt x="8382" y="20955"/>
                      <a:pt x="10033" y="21717"/>
                      <a:pt x="12192" y="21717"/>
                    </a:cubicBezTo>
                    <a:cubicBezTo>
                      <a:pt x="15240" y="21717"/>
                      <a:pt x="17145" y="20447"/>
                      <a:pt x="18161" y="17780"/>
                    </a:cubicBezTo>
                    <a:lnTo>
                      <a:pt x="23749" y="17780"/>
                    </a:lnTo>
                    <a:cubicBezTo>
                      <a:pt x="22987" y="20320"/>
                      <a:pt x="21717" y="22352"/>
                      <a:pt x="19685" y="23876"/>
                    </a:cubicBezTo>
                    <a:cubicBezTo>
                      <a:pt x="17653" y="25400"/>
                      <a:pt x="15113" y="26162"/>
                      <a:pt x="12192" y="26162"/>
                    </a:cubicBezTo>
                    <a:cubicBezTo>
                      <a:pt x="9779" y="26162"/>
                      <a:pt x="7620" y="25654"/>
                      <a:pt x="5842" y="24511"/>
                    </a:cubicBezTo>
                    <a:cubicBezTo>
                      <a:pt x="4064" y="23368"/>
                      <a:pt x="2540" y="21844"/>
                      <a:pt x="1524" y="19939"/>
                    </a:cubicBezTo>
                    <a:cubicBezTo>
                      <a:pt x="508" y="18034"/>
                      <a:pt x="0" y="15748"/>
                      <a:pt x="0" y="13081"/>
                    </a:cubicBezTo>
                    <a:cubicBezTo>
                      <a:pt x="0" y="10414"/>
                      <a:pt x="508" y="8255"/>
                      <a:pt x="1524" y="6223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155447" y="309243"/>
                <a:ext cx="10160" cy="61722"/>
              </a:xfrm>
              <a:custGeom>
                <a:avLst/>
                <a:gdLst/>
                <a:ahLst/>
                <a:cxnLst/>
                <a:rect l="l" t="t" r="r" b="b"/>
                <a:pathLst>
                  <a:path w="10160" h="61722">
                    <a:moveTo>
                      <a:pt x="8001" y="61721"/>
                    </a:moveTo>
                    <a:lnTo>
                      <a:pt x="2794" y="61721"/>
                    </a:lnTo>
                    <a:lnTo>
                      <a:pt x="2794" y="36448"/>
                    </a:lnTo>
                    <a:lnTo>
                      <a:pt x="8001" y="36448"/>
                    </a:lnTo>
                    <a:close/>
                    <a:moveTo>
                      <a:pt x="10160" y="4445"/>
                    </a:moveTo>
                    <a:lnTo>
                      <a:pt x="0" y="9398"/>
                    </a:lnTo>
                    <a:lnTo>
                      <a:pt x="0" y="5588"/>
                    </a:lnTo>
                    <a:lnTo>
                      <a:pt x="1016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169925" y="345183"/>
                <a:ext cx="25781" cy="37719"/>
              </a:xfrm>
              <a:custGeom>
                <a:avLst/>
                <a:gdLst/>
                <a:ahLst/>
                <a:cxnLst/>
                <a:rect l="l" t="t" r="r" b="b"/>
                <a:pathLst>
                  <a:path w="25781" h="37719">
                    <a:moveTo>
                      <a:pt x="19431" y="8509"/>
                    </a:moveTo>
                    <a:cubicBezTo>
                      <a:pt x="18669" y="7239"/>
                      <a:pt x="17780" y="6350"/>
                      <a:pt x="16637" y="5588"/>
                    </a:cubicBezTo>
                    <a:cubicBezTo>
                      <a:pt x="15494" y="4826"/>
                      <a:pt x="14224" y="4572"/>
                      <a:pt x="12827" y="4572"/>
                    </a:cubicBezTo>
                    <a:cubicBezTo>
                      <a:pt x="11430" y="4572"/>
                      <a:pt x="10287" y="4953"/>
                      <a:pt x="9144" y="5588"/>
                    </a:cubicBezTo>
                    <a:cubicBezTo>
                      <a:pt x="8001" y="6223"/>
                      <a:pt x="6985" y="7239"/>
                      <a:pt x="6350" y="8509"/>
                    </a:cubicBezTo>
                    <a:cubicBezTo>
                      <a:pt x="5715" y="9779"/>
                      <a:pt x="5334" y="11303"/>
                      <a:pt x="5334" y="13081"/>
                    </a:cubicBezTo>
                    <a:cubicBezTo>
                      <a:pt x="5334" y="14859"/>
                      <a:pt x="5715" y="16383"/>
                      <a:pt x="6350" y="17653"/>
                    </a:cubicBezTo>
                    <a:cubicBezTo>
                      <a:pt x="6985" y="18923"/>
                      <a:pt x="8001" y="19939"/>
                      <a:pt x="9144" y="20574"/>
                    </a:cubicBezTo>
                    <a:cubicBezTo>
                      <a:pt x="10287" y="21209"/>
                      <a:pt x="11557" y="21590"/>
                      <a:pt x="12827" y="21590"/>
                    </a:cubicBezTo>
                    <a:cubicBezTo>
                      <a:pt x="14097" y="21590"/>
                      <a:pt x="15494" y="21209"/>
                      <a:pt x="16637" y="20574"/>
                    </a:cubicBezTo>
                    <a:cubicBezTo>
                      <a:pt x="17780" y="19939"/>
                      <a:pt x="18796" y="18923"/>
                      <a:pt x="19431" y="17526"/>
                    </a:cubicBezTo>
                    <a:cubicBezTo>
                      <a:pt x="20066" y="16129"/>
                      <a:pt x="20574" y="14732"/>
                      <a:pt x="20574" y="12954"/>
                    </a:cubicBezTo>
                    <a:cubicBezTo>
                      <a:pt x="20574" y="11176"/>
                      <a:pt x="20193" y="9652"/>
                      <a:pt x="19431" y="8382"/>
                    </a:cubicBezTo>
                    <a:moveTo>
                      <a:pt x="8763" y="1143"/>
                    </a:moveTo>
                    <a:cubicBezTo>
                      <a:pt x="10287" y="381"/>
                      <a:pt x="12065" y="0"/>
                      <a:pt x="13970" y="0"/>
                    </a:cubicBezTo>
                    <a:cubicBezTo>
                      <a:pt x="16129" y="0"/>
                      <a:pt x="18161" y="508"/>
                      <a:pt x="19939" y="1651"/>
                    </a:cubicBezTo>
                    <a:cubicBezTo>
                      <a:pt x="21717" y="2794"/>
                      <a:pt x="23114" y="4191"/>
                      <a:pt x="24257" y="6223"/>
                    </a:cubicBezTo>
                    <a:cubicBezTo>
                      <a:pt x="25400" y="8255"/>
                      <a:pt x="25781" y="10414"/>
                      <a:pt x="25781" y="12954"/>
                    </a:cubicBezTo>
                    <a:cubicBezTo>
                      <a:pt x="25781" y="15494"/>
                      <a:pt x="25273" y="17780"/>
                      <a:pt x="24257" y="19812"/>
                    </a:cubicBezTo>
                    <a:cubicBezTo>
                      <a:pt x="23241" y="21844"/>
                      <a:pt x="21844" y="23368"/>
                      <a:pt x="19939" y="24511"/>
                    </a:cubicBezTo>
                    <a:cubicBezTo>
                      <a:pt x="18034" y="25654"/>
                      <a:pt x="16129" y="26162"/>
                      <a:pt x="13970" y="26162"/>
                    </a:cubicBezTo>
                    <a:cubicBezTo>
                      <a:pt x="12065" y="26162"/>
                      <a:pt x="10414" y="25781"/>
                      <a:pt x="8890" y="25019"/>
                    </a:cubicBezTo>
                    <a:cubicBezTo>
                      <a:pt x="7366" y="24257"/>
                      <a:pt x="6223" y="23241"/>
                      <a:pt x="5207" y="22098"/>
                    </a:cubicBezTo>
                    <a:lnTo>
                      <a:pt x="5207" y="37719"/>
                    </a:lnTo>
                    <a:lnTo>
                      <a:pt x="0" y="37719"/>
                    </a:lnTo>
                    <a:lnTo>
                      <a:pt x="0" y="508"/>
                    </a:lnTo>
                    <a:lnTo>
                      <a:pt x="5207" y="508"/>
                    </a:lnTo>
                    <a:lnTo>
                      <a:pt x="5207" y="4191"/>
                    </a:lnTo>
                    <a:cubicBezTo>
                      <a:pt x="6096" y="3048"/>
                      <a:pt x="7239" y="2032"/>
                      <a:pt x="8763" y="1270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200405" y="345691"/>
                <a:ext cx="2298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22987" h="25527">
                    <a:moveTo>
                      <a:pt x="22987" y="0"/>
                    </a:moveTo>
                    <a:lnTo>
                      <a:pt x="22987" y="25146"/>
                    </a:lnTo>
                    <a:lnTo>
                      <a:pt x="17780" y="25146"/>
                    </a:lnTo>
                    <a:lnTo>
                      <a:pt x="17780" y="22225"/>
                    </a:lnTo>
                    <a:cubicBezTo>
                      <a:pt x="16891" y="23241"/>
                      <a:pt x="15875" y="24130"/>
                      <a:pt x="14605" y="24638"/>
                    </a:cubicBezTo>
                    <a:cubicBezTo>
                      <a:pt x="13335" y="25146"/>
                      <a:pt x="11811" y="25527"/>
                      <a:pt x="10414" y="25527"/>
                    </a:cubicBezTo>
                    <a:cubicBezTo>
                      <a:pt x="8382" y="25527"/>
                      <a:pt x="6604" y="25146"/>
                      <a:pt x="5080" y="24257"/>
                    </a:cubicBezTo>
                    <a:cubicBezTo>
                      <a:pt x="3556" y="23368"/>
                      <a:pt x="2286" y="22225"/>
                      <a:pt x="1397" y="20574"/>
                    </a:cubicBezTo>
                    <a:cubicBezTo>
                      <a:pt x="508" y="18923"/>
                      <a:pt x="0" y="17018"/>
                      <a:pt x="0" y="14732"/>
                    </a:cubicBezTo>
                    <a:lnTo>
                      <a:pt x="0" y="0"/>
                    </a:lnTo>
                    <a:lnTo>
                      <a:pt x="5207" y="0"/>
                    </a:lnTo>
                    <a:lnTo>
                      <a:pt x="5207" y="14097"/>
                    </a:lnTo>
                    <a:cubicBezTo>
                      <a:pt x="5207" y="16383"/>
                      <a:pt x="5715" y="18034"/>
                      <a:pt x="6858" y="19304"/>
                    </a:cubicBezTo>
                    <a:cubicBezTo>
                      <a:pt x="8001" y="20574"/>
                      <a:pt x="9525" y="21082"/>
                      <a:pt x="11430" y="21082"/>
                    </a:cubicBezTo>
                    <a:cubicBezTo>
                      <a:pt x="13335" y="21082"/>
                      <a:pt x="14986" y="20447"/>
                      <a:pt x="16002" y="19304"/>
                    </a:cubicBezTo>
                    <a:cubicBezTo>
                      <a:pt x="17018" y="18161"/>
                      <a:pt x="17780" y="16383"/>
                      <a:pt x="17780" y="14097"/>
                    </a:cubicBezTo>
                    <a:lnTo>
                      <a:pt x="1778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229742" y="337055"/>
                <a:ext cx="5207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33909">
                    <a:moveTo>
                      <a:pt x="5207" y="33909"/>
                    </a:moveTo>
                    <a:lnTo>
                      <a:pt x="0" y="33909"/>
                    </a:lnTo>
                    <a:lnTo>
                      <a:pt x="0" y="0"/>
                    </a:lnTo>
                    <a:lnTo>
                      <a:pt x="520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239648" y="345310"/>
                <a:ext cx="25908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25908" h="26035">
                    <a:moveTo>
                      <a:pt x="19685" y="8509"/>
                    </a:moveTo>
                    <a:cubicBezTo>
                      <a:pt x="18923" y="7239"/>
                      <a:pt x="18034" y="6223"/>
                      <a:pt x="16891" y="5588"/>
                    </a:cubicBezTo>
                    <a:cubicBezTo>
                      <a:pt x="15748" y="4953"/>
                      <a:pt x="14478" y="4572"/>
                      <a:pt x="13081" y="4572"/>
                    </a:cubicBezTo>
                    <a:cubicBezTo>
                      <a:pt x="11684" y="4572"/>
                      <a:pt x="10541" y="4953"/>
                      <a:pt x="9398" y="5588"/>
                    </a:cubicBezTo>
                    <a:cubicBezTo>
                      <a:pt x="8255" y="6223"/>
                      <a:pt x="7366" y="7239"/>
                      <a:pt x="6604" y="8509"/>
                    </a:cubicBezTo>
                    <a:cubicBezTo>
                      <a:pt x="5842" y="9779"/>
                      <a:pt x="5588" y="11303"/>
                      <a:pt x="5588" y="12954"/>
                    </a:cubicBezTo>
                    <a:cubicBezTo>
                      <a:pt x="5588" y="14605"/>
                      <a:pt x="5969" y="16256"/>
                      <a:pt x="6604" y="17526"/>
                    </a:cubicBezTo>
                    <a:cubicBezTo>
                      <a:pt x="7239" y="18796"/>
                      <a:pt x="8255" y="19812"/>
                      <a:pt x="9398" y="20574"/>
                    </a:cubicBezTo>
                    <a:cubicBezTo>
                      <a:pt x="10541" y="21336"/>
                      <a:pt x="11811" y="21590"/>
                      <a:pt x="13081" y="21590"/>
                    </a:cubicBezTo>
                    <a:cubicBezTo>
                      <a:pt x="14351" y="21590"/>
                      <a:pt x="15621" y="21209"/>
                      <a:pt x="16891" y="20574"/>
                    </a:cubicBezTo>
                    <a:cubicBezTo>
                      <a:pt x="18161" y="19939"/>
                      <a:pt x="18923" y="18923"/>
                      <a:pt x="19685" y="17653"/>
                    </a:cubicBezTo>
                    <a:cubicBezTo>
                      <a:pt x="20447" y="16383"/>
                      <a:pt x="20828" y="14859"/>
                      <a:pt x="20828" y="13081"/>
                    </a:cubicBezTo>
                    <a:cubicBezTo>
                      <a:pt x="20828" y="11303"/>
                      <a:pt x="20447" y="9779"/>
                      <a:pt x="19685" y="8509"/>
                    </a:cubicBezTo>
                    <a:moveTo>
                      <a:pt x="1651" y="6223"/>
                    </a:moveTo>
                    <a:cubicBezTo>
                      <a:pt x="2667" y="4318"/>
                      <a:pt x="4191" y="2794"/>
                      <a:pt x="5969" y="1651"/>
                    </a:cubicBezTo>
                    <a:cubicBezTo>
                      <a:pt x="7747" y="508"/>
                      <a:pt x="9779" y="0"/>
                      <a:pt x="11938" y="0"/>
                    </a:cubicBezTo>
                    <a:cubicBezTo>
                      <a:pt x="13970" y="0"/>
                      <a:pt x="15621" y="381"/>
                      <a:pt x="17145" y="1143"/>
                    </a:cubicBezTo>
                    <a:cubicBezTo>
                      <a:pt x="18669" y="1905"/>
                      <a:pt x="19812" y="2921"/>
                      <a:pt x="20701" y="4064"/>
                    </a:cubicBezTo>
                    <a:lnTo>
                      <a:pt x="20701" y="381"/>
                    </a:lnTo>
                    <a:lnTo>
                      <a:pt x="25908" y="381"/>
                    </a:lnTo>
                    <a:lnTo>
                      <a:pt x="25908" y="25654"/>
                    </a:lnTo>
                    <a:lnTo>
                      <a:pt x="20701" y="25654"/>
                    </a:lnTo>
                    <a:lnTo>
                      <a:pt x="20701" y="21844"/>
                    </a:lnTo>
                    <a:cubicBezTo>
                      <a:pt x="19812" y="22987"/>
                      <a:pt x="18542" y="24003"/>
                      <a:pt x="17018" y="24892"/>
                    </a:cubicBezTo>
                    <a:cubicBezTo>
                      <a:pt x="15494" y="25781"/>
                      <a:pt x="13716" y="26035"/>
                      <a:pt x="11811" y="26035"/>
                    </a:cubicBezTo>
                    <a:cubicBezTo>
                      <a:pt x="9652" y="26035"/>
                      <a:pt x="7620" y="25527"/>
                      <a:pt x="5842" y="24384"/>
                    </a:cubicBezTo>
                    <a:cubicBezTo>
                      <a:pt x="4064" y="23241"/>
                      <a:pt x="2667" y="21717"/>
                      <a:pt x="1524" y="19685"/>
                    </a:cubicBezTo>
                    <a:cubicBezTo>
                      <a:pt x="381" y="17653"/>
                      <a:pt x="0" y="15494"/>
                      <a:pt x="0" y="12827"/>
                    </a:cubicBezTo>
                    <a:cubicBezTo>
                      <a:pt x="0" y="10160"/>
                      <a:pt x="508" y="8001"/>
                      <a:pt x="1524" y="6096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270763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67437" y="63500"/>
                <a:ext cx="219201" cy="219327"/>
              </a:xfrm>
              <a:custGeom>
                <a:avLst/>
                <a:gdLst/>
                <a:ahLst/>
                <a:cxnLst/>
                <a:rect l="l" t="t" r="r" b="b"/>
                <a:pathLst>
                  <a:path w="219201" h="219327">
                    <a:moveTo>
                      <a:pt x="109600" y="0"/>
                    </a:moveTo>
                    <a:lnTo>
                      <a:pt x="4826" y="0"/>
                    </a:lnTo>
                    <a:cubicBezTo>
                      <a:pt x="2159" y="0"/>
                      <a:pt x="0" y="2158"/>
                      <a:pt x="0" y="4825"/>
                    </a:cubicBezTo>
                    <a:lnTo>
                      <a:pt x="0" y="66674"/>
                    </a:lnTo>
                    <a:cubicBezTo>
                      <a:pt x="0" y="69976"/>
                      <a:pt x="1397" y="73278"/>
                      <a:pt x="3810" y="75564"/>
                    </a:cubicBezTo>
                    <a:cubicBezTo>
                      <a:pt x="10795" y="82168"/>
                      <a:pt x="24892" y="96011"/>
                      <a:pt x="31496" y="102361"/>
                    </a:cubicBezTo>
                    <a:cubicBezTo>
                      <a:pt x="33401" y="104266"/>
                      <a:pt x="36448" y="104266"/>
                      <a:pt x="38353" y="102361"/>
                    </a:cubicBezTo>
                    <a:lnTo>
                      <a:pt x="61467" y="79247"/>
                    </a:lnTo>
                    <a:cubicBezTo>
                      <a:pt x="88137" y="52577"/>
                      <a:pt x="131317" y="52577"/>
                      <a:pt x="157987" y="79247"/>
                    </a:cubicBezTo>
                    <a:lnTo>
                      <a:pt x="184911" y="106171"/>
                    </a:lnTo>
                    <a:cubicBezTo>
                      <a:pt x="186816" y="108076"/>
                      <a:pt x="186816" y="111124"/>
                      <a:pt x="184911" y="113029"/>
                    </a:cubicBezTo>
                    <a:lnTo>
                      <a:pt x="157987" y="139952"/>
                    </a:lnTo>
                    <a:cubicBezTo>
                      <a:pt x="131317" y="166622"/>
                      <a:pt x="88137" y="166622"/>
                      <a:pt x="61467" y="139952"/>
                    </a:cubicBezTo>
                    <a:lnTo>
                      <a:pt x="38353" y="116966"/>
                    </a:lnTo>
                    <a:cubicBezTo>
                      <a:pt x="36448" y="115061"/>
                      <a:pt x="33401" y="115061"/>
                      <a:pt x="31496" y="116966"/>
                    </a:cubicBezTo>
                    <a:cubicBezTo>
                      <a:pt x="25273" y="123189"/>
                      <a:pt x="11938" y="136142"/>
                      <a:pt x="4699" y="143000"/>
                    </a:cubicBezTo>
                    <a:cubicBezTo>
                      <a:pt x="1651" y="145794"/>
                      <a:pt x="0" y="149731"/>
                      <a:pt x="0" y="153922"/>
                    </a:cubicBezTo>
                    <a:lnTo>
                      <a:pt x="0" y="214501"/>
                    </a:lnTo>
                    <a:cubicBezTo>
                      <a:pt x="0" y="217168"/>
                      <a:pt x="2159" y="219327"/>
                      <a:pt x="4826" y="219327"/>
                    </a:cubicBezTo>
                    <a:lnTo>
                      <a:pt x="109600" y="219327"/>
                    </a:lnTo>
                    <a:cubicBezTo>
                      <a:pt x="170179" y="219327"/>
                      <a:pt x="219201" y="170305"/>
                      <a:pt x="219201" y="109727"/>
                    </a:cubicBezTo>
                    <a:cubicBezTo>
                      <a:pt x="219201" y="49148"/>
                      <a:pt x="170179" y="0"/>
                      <a:pt x="109600" y="0"/>
                    </a:cubicBezTo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27" name="Freeform 27"/>
            <p:cNvSpPr/>
            <p:nvPr/>
          </p:nvSpPr>
          <p:spPr>
            <a:xfrm>
              <a:off x="0" y="0"/>
              <a:ext cx="528776" cy="727835"/>
            </a:xfrm>
            <a:custGeom>
              <a:avLst/>
              <a:gdLst/>
              <a:ahLst/>
              <a:cxnLst/>
              <a:rect l="l" t="t" r="r" b="b"/>
              <a:pathLst>
                <a:path w="528776" h="727835">
                  <a:moveTo>
                    <a:pt x="0" y="0"/>
                  </a:moveTo>
                  <a:lnTo>
                    <a:pt x="528776" y="0"/>
                  </a:lnTo>
                  <a:lnTo>
                    <a:pt x="528776" y="727835"/>
                  </a:lnTo>
                  <a:lnTo>
                    <a:pt x="0" y="72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7517" r="-17045" b="-12395"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>
              <a:off x="2915095" y="228529"/>
              <a:ext cx="407700" cy="407700"/>
            </a:xfrm>
            <a:custGeom>
              <a:avLst/>
              <a:gdLst/>
              <a:ahLst/>
              <a:cxnLst/>
              <a:rect l="l" t="t" r="r" b="b"/>
              <a:pathLst>
                <a:path w="407700" h="407700">
                  <a:moveTo>
                    <a:pt x="0" y="0"/>
                  </a:moveTo>
                  <a:lnTo>
                    <a:pt x="407700" y="0"/>
                  </a:lnTo>
                  <a:lnTo>
                    <a:pt x="407700" y="407701"/>
                  </a:lnTo>
                  <a:lnTo>
                    <a:pt x="0" y="407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94924" y="-2978624"/>
            <a:ext cx="6893076" cy="13265624"/>
            <a:chOff x="0" y="0"/>
            <a:chExt cx="9190767" cy="1768749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11791666"/>
              <a:ext cx="9126141" cy="1965278"/>
              <a:chOff x="0" y="0"/>
              <a:chExt cx="667360" cy="14371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93928" cy="143764"/>
              </a:xfrm>
              <a:custGeom>
                <a:avLst/>
                <a:gdLst/>
                <a:ahLst/>
                <a:cxnLst/>
                <a:rect l="l" t="t" r="r" b="b"/>
                <a:pathLst>
                  <a:path w="693928" h="143764">
                    <a:moveTo>
                      <a:pt x="484759" y="889"/>
                    </a:moveTo>
                    <a:lnTo>
                      <a:pt x="482981" y="1651"/>
                    </a:lnTo>
                    <a:lnTo>
                      <a:pt x="482219" y="3429"/>
                    </a:lnTo>
                    <a:lnTo>
                      <a:pt x="482981" y="5207"/>
                    </a:lnTo>
                    <a:lnTo>
                      <a:pt x="484759" y="5969"/>
                    </a:lnTo>
                    <a:lnTo>
                      <a:pt x="486537" y="5207"/>
                    </a:lnTo>
                    <a:lnTo>
                      <a:pt x="487299" y="3429"/>
                    </a:lnTo>
                    <a:lnTo>
                      <a:pt x="486410" y="1651"/>
                    </a:lnTo>
                    <a:lnTo>
                      <a:pt x="484759" y="889"/>
                    </a:lnTo>
                    <a:close/>
                    <a:moveTo>
                      <a:pt x="545465" y="0"/>
                    </a:moveTo>
                    <a:lnTo>
                      <a:pt x="536702" y="5207"/>
                    </a:lnTo>
                    <a:lnTo>
                      <a:pt x="536702" y="8001"/>
                    </a:lnTo>
                    <a:lnTo>
                      <a:pt x="545465" y="3302"/>
                    </a:lnTo>
                    <a:lnTo>
                      <a:pt x="545465" y="0"/>
                    </a:lnTo>
                    <a:close/>
                    <a:moveTo>
                      <a:pt x="462534" y="6604"/>
                    </a:moveTo>
                    <a:lnTo>
                      <a:pt x="471043" y="9652"/>
                    </a:lnTo>
                    <a:lnTo>
                      <a:pt x="473964" y="18034"/>
                    </a:lnTo>
                    <a:lnTo>
                      <a:pt x="471043" y="26289"/>
                    </a:lnTo>
                    <a:lnTo>
                      <a:pt x="462534" y="29210"/>
                    </a:lnTo>
                    <a:lnTo>
                      <a:pt x="457327" y="29210"/>
                    </a:lnTo>
                    <a:lnTo>
                      <a:pt x="457327" y="6604"/>
                    </a:lnTo>
                    <a:close/>
                    <a:moveTo>
                      <a:pt x="259461" y="12573"/>
                    </a:moveTo>
                    <a:lnTo>
                      <a:pt x="263271" y="13462"/>
                    </a:lnTo>
                    <a:lnTo>
                      <a:pt x="266065" y="16256"/>
                    </a:lnTo>
                    <a:lnTo>
                      <a:pt x="267081" y="20828"/>
                    </a:lnTo>
                    <a:lnTo>
                      <a:pt x="265938" y="25527"/>
                    </a:lnTo>
                    <a:lnTo>
                      <a:pt x="263144" y="28321"/>
                    </a:lnTo>
                    <a:lnTo>
                      <a:pt x="259334" y="29210"/>
                    </a:lnTo>
                    <a:lnTo>
                      <a:pt x="255651" y="28321"/>
                    </a:lnTo>
                    <a:lnTo>
                      <a:pt x="252984" y="25527"/>
                    </a:lnTo>
                    <a:lnTo>
                      <a:pt x="251968" y="20828"/>
                    </a:lnTo>
                    <a:lnTo>
                      <a:pt x="252984" y="16256"/>
                    </a:lnTo>
                    <a:lnTo>
                      <a:pt x="255778" y="13462"/>
                    </a:lnTo>
                    <a:lnTo>
                      <a:pt x="259588" y="12573"/>
                    </a:lnTo>
                    <a:close/>
                    <a:moveTo>
                      <a:pt x="344043" y="12573"/>
                    </a:moveTo>
                    <a:lnTo>
                      <a:pt x="347980" y="13589"/>
                    </a:lnTo>
                    <a:lnTo>
                      <a:pt x="350774" y="16510"/>
                    </a:lnTo>
                    <a:lnTo>
                      <a:pt x="351790" y="20955"/>
                    </a:lnTo>
                    <a:lnTo>
                      <a:pt x="350520" y="25400"/>
                    </a:lnTo>
                    <a:lnTo>
                      <a:pt x="347726" y="28321"/>
                    </a:lnTo>
                    <a:lnTo>
                      <a:pt x="343916" y="29337"/>
                    </a:lnTo>
                    <a:lnTo>
                      <a:pt x="340106" y="28321"/>
                    </a:lnTo>
                    <a:lnTo>
                      <a:pt x="337312" y="25400"/>
                    </a:lnTo>
                    <a:lnTo>
                      <a:pt x="336296" y="20955"/>
                    </a:lnTo>
                    <a:lnTo>
                      <a:pt x="337312" y="16510"/>
                    </a:lnTo>
                    <a:lnTo>
                      <a:pt x="340106" y="13589"/>
                    </a:lnTo>
                    <a:lnTo>
                      <a:pt x="343916" y="12573"/>
                    </a:lnTo>
                    <a:close/>
                    <a:moveTo>
                      <a:pt x="398272" y="12573"/>
                    </a:moveTo>
                    <a:lnTo>
                      <a:pt x="402209" y="13589"/>
                    </a:lnTo>
                    <a:lnTo>
                      <a:pt x="405003" y="16510"/>
                    </a:lnTo>
                    <a:lnTo>
                      <a:pt x="406019" y="20955"/>
                    </a:lnTo>
                    <a:lnTo>
                      <a:pt x="405003" y="25400"/>
                    </a:lnTo>
                    <a:lnTo>
                      <a:pt x="402209" y="28321"/>
                    </a:lnTo>
                    <a:lnTo>
                      <a:pt x="398399" y="29337"/>
                    </a:lnTo>
                    <a:lnTo>
                      <a:pt x="394589" y="28321"/>
                    </a:lnTo>
                    <a:lnTo>
                      <a:pt x="391668" y="25400"/>
                    </a:lnTo>
                    <a:lnTo>
                      <a:pt x="390652" y="20955"/>
                    </a:lnTo>
                    <a:lnTo>
                      <a:pt x="391668" y="16510"/>
                    </a:lnTo>
                    <a:lnTo>
                      <a:pt x="394462" y="13589"/>
                    </a:lnTo>
                    <a:lnTo>
                      <a:pt x="398272" y="12573"/>
                    </a:lnTo>
                    <a:close/>
                    <a:moveTo>
                      <a:pt x="426085" y="12573"/>
                    </a:moveTo>
                    <a:lnTo>
                      <a:pt x="429895" y="13462"/>
                    </a:lnTo>
                    <a:lnTo>
                      <a:pt x="432689" y="16256"/>
                    </a:lnTo>
                    <a:lnTo>
                      <a:pt x="433832" y="20828"/>
                    </a:lnTo>
                    <a:lnTo>
                      <a:pt x="432689" y="25527"/>
                    </a:lnTo>
                    <a:lnTo>
                      <a:pt x="429895" y="28321"/>
                    </a:lnTo>
                    <a:lnTo>
                      <a:pt x="426085" y="29210"/>
                    </a:lnTo>
                    <a:lnTo>
                      <a:pt x="422402" y="28321"/>
                    </a:lnTo>
                    <a:lnTo>
                      <a:pt x="419608" y="25527"/>
                    </a:lnTo>
                    <a:lnTo>
                      <a:pt x="418592" y="20828"/>
                    </a:lnTo>
                    <a:lnTo>
                      <a:pt x="419608" y="16256"/>
                    </a:lnTo>
                    <a:lnTo>
                      <a:pt x="422402" y="13462"/>
                    </a:lnTo>
                    <a:lnTo>
                      <a:pt x="426212" y="12573"/>
                    </a:lnTo>
                    <a:close/>
                    <a:moveTo>
                      <a:pt x="561213" y="12573"/>
                    </a:moveTo>
                    <a:lnTo>
                      <a:pt x="565150" y="13589"/>
                    </a:lnTo>
                    <a:lnTo>
                      <a:pt x="567944" y="16510"/>
                    </a:lnTo>
                    <a:lnTo>
                      <a:pt x="568960" y="20955"/>
                    </a:lnTo>
                    <a:lnTo>
                      <a:pt x="567944" y="25527"/>
                    </a:lnTo>
                    <a:lnTo>
                      <a:pt x="565150" y="28448"/>
                    </a:lnTo>
                    <a:lnTo>
                      <a:pt x="561340" y="29464"/>
                    </a:lnTo>
                    <a:lnTo>
                      <a:pt x="557530" y="28448"/>
                    </a:lnTo>
                    <a:lnTo>
                      <a:pt x="554482" y="25400"/>
                    </a:lnTo>
                    <a:lnTo>
                      <a:pt x="553466" y="20955"/>
                    </a:lnTo>
                    <a:lnTo>
                      <a:pt x="554482" y="16510"/>
                    </a:lnTo>
                    <a:lnTo>
                      <a:pt x="557276" y="13589"/>
                    </a:lnTo>
                    <a:lnTo>
                      <a:pt x="561086" y="12573"/>
                    </a:lnTo>
                    <a:close/>
                    <a:moveTo>
                      <a:pt x="624205" y="12573"/>
                    </a:moveTo>
                    <a:lnTo>
                      <a:pt x="628142" y="13589"/>
                    </a:lnTo>
                    <a:lnTo>
                      <a:pt x="630936" y="16510"/>
                    </a:lnTo>
                    <a:lnTo>
                      <a:pt x="631952" y="20955"/>
                    </a:lnTo>
                    <a:lnTo>
                      <a:pt x="630936" y="25400"/>
                    </a:lnTo>
                    <a:lnTo>
                      <a:pt x="628142" y="28321"/>
                    </a:lnTo>
                    <a:lnTo>
                      <a:pt x="624332" y="29337"/>
                    </a:lnTo>
                    <a:lnTo>
                      <a:pt x="620522" y="28321"/>
                    </a:lnTo>
                    <a:lnTo>
                      <a:pt x="617728" y="25400"/>
                    </a:lnTo>
                    <a:lnTo>
                      <a:pt x="616712" y="20955"/>
                    </a:lnTo>
                    <a:lnTo>
                      <a:pt x="617728" y="16510"/>
                    </a:lnTo>
                    <a:lnTo>
                      <a:pt x="620522" y="13589"/>
                    </a:lnTo>
                    <a:lnTo>
                      <a:pt x="624332" y="12573"/>
                    </a:lnTo>
                    <a:close/>
                    <a:moveTo>
                      <a:pt x="228600" y="3556"/>
                    </a:moveTo>
                    <a:lnTo>
                      <a:pt x="228600" y="32258"/>
                    </a:lnTo>
                    <a:lnTo>
                      <a:pt x="232410" y="32258"/>
                    </a:lnTo>
                    <a:lnTo>
                      <a:pt x="232410" y="19304"/>
                    </a:lnTo>
                    <a:lnTo>
                      <a:pt x="242570" y="19304"/>
                    </a:lnTo>
                    <a:lnTo>
                      <a:pt x="242570" y="16256"/>
                    </a:lnTo>
                    <a:lnTo>
                      <a:pt x="232410" y="16256"/>
                    </a:lnTo>
                    <a:lnTo>
                      <a:pt x="232410" y="6604"/>
                    </a:lnTo>
                    <a:lnTo>
                      <a:pt x="244856" y="6604"/>
                    </a:lnTo>
                    <a:lnTo>
                      <a:pt x="244856" y="3556"/>
                    </a:lnTo>
                    <a:close/>
                    <a:moveTo>
                      <a:pt x="287020" y="9271"/>
                    </a:moveTo>
                    <a:lnTo>
                      <a:pt x="282575" y="10287"/>
                    </a:lnTo>
                    <a:lnTo>
                      <a:pt x="279781" y="13335"/>
                    </a:lnTo>
                    <a:lnTo>
                      <a:pt x="279781" y="9652"/>
                    </a:lnTo>
                    <a:lnTo>
                      <a:pt x="275971" y="9652"/>
                    </a:lnTo>
                    <a:lnTo>
                      <a:pt x="275971" y="32258"/>
                    </a:lnTo>
                    <a:lnTo>
                      <a:pt x="279781" y="32258"/>
                    </a:lnTo>
                    <a:lnTo>
                      <a:pt x="279781" y="19939"/>
                    </a:lnTo>
                    <a:lnTo>
                      <a:pt x="286131" y="13081"/>
                    </a:lnTo>
                    <a:lnTo>
                      <a:pt x="287147" y="13081"/>
                    </a:lnTo>
                    <a:lnTo>
                      <a:pt x="287147" y="9271"/>
                    </a:lnTo>
                    <a:close/>
                    <a:moveTo>
                      <a:pt x="302387" y="9271"/>
                    </a:moveTo>
                    <a:lnTo>
                      <a:pt x="298069" y="10160"/>
                    </a:lnTo>
                    <a:lnTo>
                      <a:pt x="295148" y="12827"/>
                    </a:lnTo>
                    <a:lnTo>
                      <a:pt x="295148" y="9652"/>
                    </a:lnTo>
                    <a:lnTo>
                      <a:pt x="291338" y="9652"/>
                    </a:lnTo>
                    <a:lnTo>
                      <a:pt x="291338" y="32258"/>
                    </a:lnTo>
                    <a:lnTo>
                      <a:pt x="295148" y="32258"/>
                    </a:lnTo>
                    <a:lnTo>
                      <a:pt x="295148" y="19812"/>
                    </a:lnTo>
                    <a:lnTo>
                      <a:pt x="296926" y="14351"/>
                    </a:lnTo>
                    <a:lnTo>
                      <a:pt x="301625" y="12446"/>
                    </a:lnTo>
                    <a:lnTo>
                      <a:pt x="306197" y="14224"/>
                    </a:lnTo>
                    <a:lnTo>
                      <a:pt x="307848" y="19431"/>
                    </a:lnTo>
                    <a:lnTo>
                      <a:pt x="307848" y="32258"/>
                    </a:lnTo>
                    <a:lnTo>
                      <a:pt x="311531" y="32258"/>
                    </a:lnTo>
                    <a:lnTo>
                      <a:pt x="311531" y="19812"/>
                    </a:lnTo>
                    <a:lnTo>
                      <a:pt x="313309" y="14351"/>
                    </a:lnTo>
                    <a:lnTo>
                      <a:pt x="318008" y="12446"/>
                    </a:lnTo>
                    <a:lnTo>
                      <a:pt x="322580" y="14224"/>
                    </a:lnTo>
                    <a:lnTo>
                      <a:pt x="324231" y="19431"/>
                    </a:lnTo>
                    <a:lnTo>
                      <a:pt x="324231" y="32258"/>
                    </a:lnTo>
                    <a:lnTo>
                      <a:pt x="327914" y="32258"/>
                    </a:lnTo>
                    <a:lnTo>
                      <a:pt x="327914" y="18923"/>
                    </a:lnTo>
                    <a:lnTo>
                      <a:pt x="326771" y="13589"/>
                    </a:lnTo>
                    <a:lnTo>
                      <a:pt x="323469" y="10287"/>
                    </a:lnTo>
                    <a:lnTo>
                      <a:pt x="318770" y="9271"/>
                    </a:lnTo>
                    <a:lnTo>
                      <a:pt x="313944" y="10541"/>
                    </a:lnTo>
                    <a:lnTo>
                      <a:pt x="310769" y="14224"/>
                    </a:lnTo>
                    <a:lnTo>
                      <a:pt x="307467" y="10414"/>
                    </a:lnTo>
                    <a:lnTo>
                      <a:pt x="302387" y="9144"/>
                    </a:lnTo>
                    <a:close/>
                    <a:moveTo>
                      <a:pt x="372999" y="9144"/>
                    </a:moveTo>
                    <a:lnTo>
                      <a:pt x="368554" y="10160"/>
                    </a:lnTo>
                    <a:lnTo>
                      <a:pt x="365506" y="12827"/>
                    </a:lnTo>
                    <a:lnTo>
                      <a:pt x="365506" y="9652"/>
                    </a:lnTo>
                    <a:lnTo>
                      <a:pt x="361696" y="9652"/>
                    </a:lnTo>
                    <a:lnTo>
                      <a:pt x="361696" y="32258"/>
                    </a:lnTo>
                    <a:lnTo>
                      <a:pt x="365506" y="32258"/>
                    </a:lnTo>
                    <a:lnTo>
                      <a:pt x="365506" y="19812"/>
                    </a:lnTo>
                    <a:lnTo>
                      <a:pt x="367284" y="14351"/>
                    </a:lnTo>
                    <a:lnTo>
                      <a:pt x="371983" y="12446"/>
                    </a:lnTo>
                    <a:lnTo>
                      <a:pt x="376555" y="14224"/>
                    </a:lnTo>
                    <a:lnTo>
                      <a:pt x="378206" y="19431"/>
                    </a:lnTo>
                    <a:lnTo>
                      <a:pt x="378206" y="32258"/>
                    </a:lnTo>
                    <a:lnTo>
                      <a:pt x="381889" y="32258"/>
                    </a:lnTo>
                    <a:lnTo>
                      <a:pt x="381889" y="18923"/>
                    </a:lnTo>
                    <a:lnTo>
                      <a:pt x="379349" y="11684"/>
                    </a:lnTo>
                    <a:lnTo>
                      <a:pt x="372618" y="9271"/>
                    </a:lnTo>
                    <a:close/>
                    <a:moveTo>
                      <a:pt x="453517" y="3556"/>
                    </a:moveTo>
                    <a:lnTo>
                      <a:pt x="453517" y="32258"/>
                    </a:lnTo>
                    <a:lnTo>
                      <a:pt x="462534" y="32258"/>
                    </a:lnTo>
                    <a:lnTo>
                      <a:pt x="470662" y="30480"/>
                    </a:lnTo>
                    <a:lnTo>
                      <a:pt x="475996" y="25527"/>
                    </a:lnTo>
                    <a:lnTo>
                      <a:pt x="477774" y="17907"/>
                    </a:lnTo>
                    <a:lnTo>
                      <a:pt x="475869" y="10287"/>
                    </a:lnTo>
                    <a:lnTo>
                      <a:pt x="470535" y="5207"/>
                    </a:lnTo>
                    <a:lnTo>
                      <a:pt x="462407" y="3429"/>
                    </a:lnTo>
                    <a:close/>
                    <a:moveTo>
                      <a:pt x="491617" y="9525"/>
                    </a:moveTo>
                    <a:lnTo>
                      <a:pt x="491617" y="32258"/>
                    </a:lnTo>
                    <a:lnTo>
                      <a:pt x="495427" y="32258"/>
                    </a:lnTo>
                    <a:lnTo>
                      <a:pt x="495427" y="9652"/>
                    </a:lnTo>
                    <a:close/>
                    <a:moveTo>
                      <a:pt x="552196" y="9652"/>
                    </a:moveTo>
                    <a:lnTo>
                      <a:pt x="552196" y="32258"/>
                    </a:lnTo>
                    <a:lnTo>
                      <a:pt x="556006" y="32258"/>
                    </a:lnTo>
                    <a:lnTo>
                      <a:pt x="556006" y="9652"/>
                    </a:lnTo>
                    <a:close/>
                    <a:moveTo>
                      <a:pt x="604012" y="1778"/>
                    </a:moveTo>
                    <a:lnTo>
                      <a:pt x="604012" y="32258"/>
                    </a:lnTo>
                    <a:lnTo>
                      <a:pt x="607822" y="32258"/>
                    </a:lnTo>
                    <a:lnTo>
                      <a:pt x="607822" y="1778"/>
                    </a:lnTo>
                    <a:close/>
                    <a:moveTo>
                      <a:pt x="668655" y="27432"/>
                    </a:moveTo>
                    <a:lnTo>
                      <a:pt x="666877" y="28194"/>
                    </a:lnTo>
                    <a:lnTo>
                      <a:pt x="666115" y="29972"/>
                    </a:lnTo>
                    <a:lnTo>
                      <a:pt x="666877" y="31750"/>
                    </a:lnTo>
                    <a:lnTo>
                      <a:pt x="668655" y="32512"/>
                    </a:lnTo>
                    <a:lnTo>
                      <a:pt x="670433" y="31750"/>
                    </a:lnTo>
                    <a:lnTo>
                      <a:pt x="671068" y="29972"/>
                    </a:lnTo>
                    <a:lnTo>
                      <a:pt x="670306" y="28194"/>
                    </a:lnTo>
                    <a:lnTo>
                      <a:pt x="668528" y="27432"/>
                    </a:lnTo>
                    <a:close/>
                    <a:moveTo>
                      <a:pt x="577469" y="9652"/>
                    </a:moveTo>
                    <a:lnTo>
                      <a:pt x="577469" y="22987"/>
                    </a:lnTo>
                    <a:lnTo>
                      <a:pt x="578739" y="28321"/>
                    </a:lnTo>
                    <a:lnTo>
                      <a:pt x="582041" y="31623"/>
                    </a:lnTo>
                    <a:lnTo>
                      <a:pt x="586740" y="32639"/>
                    </a:lnTo>
                    <a:lnTo>
                      <a:pt x="591058" y="31623"/>
                    </a:lnTo>
                    <a:lnTo>
                      <a:pt x="593979" y="28956"/>
                    </a:lnTo>
                    <a:lnTo>
                      <a:pt x="593979" y="32258"/>
                    </a:lnTo>
                    <a:lnTo>
                      <a:pt x="597789" y="32258"/>
                    </a:lnTo>
                    <a:lnTo>
                      <a:pt x="597789" y="9652"/>
                    </a:lnTo>
                    <a:lnTo>
                      <a:pt x="593979" y="9652"/>
                    </a:lnTo>
                    <a:lnTo>
                      <a:pt x="593979" y="22098"/>
                    </a:lnTo>
                    <a:lnTo>
                      <a:pt x="592201" y="27559"/>
                    </a:lnTo>
                    <a:lnTo>
                      <a:pt x="587502" y="29464"/>
                    </a:lnTo>
                    <a:lnTo>
                      <a:pt x="582930" y="27686"/>
                    </a:lnTo>
                    <a:lnTo>
                      <a:pt x="581279" y="22606"/>
                    </a:lnTo>
                    <a:lnTo>
                      <a:pt x="581279" y="9906"/>
                    </a:lnTo>
                    <a:close/>
                    <a:moveTo>
                      <a:pt x="259461" y="9271"/>
                    </a:moveTo>
                    <a:lnTo>
                      <a:pt x="253619" y="10668"/>
                    </a:lnTo>
                    <a:lnTo>
                      <a:pt x="249428" y="14732"/>
                    </a:lnTo>
                    <a:lnTo>
                      <a:pt x="247904" y="20828"/>
                    </a:lnTo>
                    <a:lnTo>
                      <a:pt x="249428" y="27051"/>
                    </a:lnTo>
                    <a:lnTo>
                      <a:pt x="253492" y="31115"/>
                    </a:lnTo>
                    <a:lnTo>
                      <a:pt x="259207" y="32512"/>
                    </a:lnTo>
                    <a:lnTo>
                      <a:pt x="265049" y="31115"/>
                    </a:lnTo>
                    <a:lnTo>
                      <a:pt x="269240" y="27051"/>
                    </a:lnTo>
                    <a:lnTo>
                      <a:pt x="270764" y="20828"/>
                    </a:lnTo>
                    <a:lnTo>
                      <a:pt x="269240" y="14732"/>
                    </a:lnTo>
                    <a:lnTo>
                      <a:pt x="265176" y="10668"/>
                    </a:lnTo>
                    <a:lnTo>
                      <a:pt x="259334" y="9271"/>
                    </a:lnTo>
                    <a:close/>
                    <a:moveTo>
                      <a:pt x="343027" y="9271"/>
                    </a:moveTo>
                    <a:lnTo>
                      <a:pt x="337566" y="10668"/>
                    </a:lnTo>
                    <a:lnTo>
                      <a:pt x="333756" y="14732"/>
                    </a:lnTo>
                    <a:lnTo>
                      <a:pt x="332359" y="20828"/>
                    </a:lnTo>
                    <a:lnTo>
                      <a:pt x="333756" y="26924"/>
                    </a:lnTo>
                    <a:lnTo>
                      <a:pt x="337566" y="31115"/>
                    </a:lnTo>
                    <a:lnTo>
                      <a:pt x="343027" y="32639"/>
                    </a:lnTo>
                    <a:lnTo>
                      <a:pt x="348234" y="31369"/>
                    </a:lnTo>
                    <a:lnTo>
                      <a:pt x="351536" y="28067"/>
                    </a:lnTo>
                    <a:lnTo>
                      <a:pt x="351536" y="32258"/>
                    </a:lnTo>
                    <a:lnTo>
                      <a:pt x="355346" y="32258"/>
                    </a:lnTo>
                    <a:lnTo>
                      <a:pt x="355346" y="9652"/>
                    </a:lnTo>
                    <a:lnTo>
                      <a:pt x="351536" y="9652"/>
                    </a:lnTo>
                    <a:lnTo>
                      <a:pt x="351536" y="13843"/>
                    </a:lnTo>
                    <a:lnTo>
                      <a:pt x="348361" y="10541"/>
                    </a:lnTo>
                    <a:lnTo>
                      <a:pt x="343154" y="9271"/>
                    </a:lnTo>
                    <a:close/>
                    <a:moveTo>
                      <a:pt x="406019" y="1778"/>
                    </a:moveTo>
                    <a:lnTo>
                      <a:pt x="406019" y="13716"/>
                    </a:lnTo>
                    <a:lnTo>
                      <a:pt x="402463" y="10541"/>
                    </a:lnTo>
                    <a:lnTo>
                      <a:pt x="397510" y="9271"/>
                    </a:lnTo>
                    <a:lnTo>
                      <a:pt x="391922" y="10668"/>
                    </a:lnTo>
                    <a:lnTo>
                      <a:pt x="388112" y="14732"/>
                    </a:lnTo>
                    <a:lnTo>
                      <a:pt x="386715" y="20828"/>
                    </a:lnTo>
                    <a:lnTo>
                      <a:pt x="388112" y="26924"/>
                    </a:lnTo>
                    <a:lnTo>
                      <a:pt x="392049" y="31115"/>
                    </a:lnTo>
                    <a:lnTo>
                      <a:pt x="397510" y="32639"/>
                    </a:lnTo>
                    <a:lnTo>
                      <a:pt x="402590" y="31369"/>
                    </a:lnTo>
                    <a:lnTo>
                      <a:pt x="405892" y="28067"/>
                    </a:lnTo>
                    <a:lnTo>
                      <a:pt x="405892" y="32258"/>
                    </a:lnTo>
                    <a:lnTo>
                      <a:pt x="409702" y="32258"/>
                    </a:lnTo>
                    <a:lnTo>
                      <a:pt x="409702" y="1778"/>
                    </a:lnTo>
                    <a:close/>
                    <a:moveTo>
                      <a:pt x="429895" y="9271"/>
                    </a:moveTo>
                    <a:lnTo>
                      <a:pt x="420370" y="10795"/>
                    </a:lnTo>
                    <a:lnTo>
                      <a:pt x="416306" y="14859"/>
                    </a:lnTo>
                    <a:lnTo>
                      <a:pt x="414782" y="20955"/>
                    </a:lnTo>
                    <a:lnTo>
                      <a:pt x="416306" y="27178"/>
                    </a:lnTo>
                    <a:lnTo>
                      <a:pt x="420370" y="31242"/>
                    </a:lnTo>
                    <a:lnTo>
                      <a:pt x="426085" y="32639"/>
                    </a:lnTo>
                    <a:lnTo>
                      <a:pt x="431927" y="31242"/>
                    </a:lnTo>
                    <a:lnTo>
                      <a:pt x="436118" y="27178"/>
                    </a:lnTo>
                    <a:lnTo>
                      <a:pt x="437642" y="20955"/>
                    </a:lnTo>
                    <a:lnTo>
                      <a:pt x="436118" y="14859"/>
                    </a:lnTo>
                    <a:lnTo>
                      <a:pt x="432054" y="10795"/>
                    </a:lnTo>
                    <a:lnTo>
                      <a:pt x="426212" y="9398"/>
                    </a:lnTo>
                    <a:close/>
                    <a:moveTo>
                      <a:pt x="500507" y="9398"/>
                    </a:moveTo>
                    <a:lnTo>
                      <a:pt x="496062" y="10160"/>
                    </a:lnTo>
                    <a:lnTo>
                      <a:pt x="493141" y="12446"/>
                    </a:lnTo>
                    <a:lnTo>
                      <a:pt x="492125" y="15621"/>
                    </a:lnTo>
                    <a:lnTo>
                      <a:pt x="493268" y="19177"/>
                    </a:lnTo>
                    <a:lnTo>
                      <a:pt x="496062" y="21209"/>
                    </a:lnTo>
                    <a:lnTo>
                      <a:pt x="500126" y="22479"/>
                    </a:lnTo>
                    <a:lnTo>
                      <a:pt x="504190" y="23876"/>
                    </a:lnTo>
                    <a:lnTo>
                      <a:pt x="505460" y="26035"/>
                    </a:lnTo>
                    <a:lnTo>
                      <a:pt x="504190" y="28448"/>
                    </a:lnTo>
                    <a:lnTo>
                      <a:pt x="500761" y="29337"/>
                    </a:lnTo>
                    <a:lnTo>
                      <a:pt x="496951" y="28321"/>
                    </a:lnTo>
                    <a:lnTo>
                      <a:pt x="495427" y="25527"/>
                    </a:lnTo>
                    <a:lnTo>
                      <a:pt x="491490" y="25527"/>
                    </a:lnTo>
                    <a:lnTo>
                      <a:pt x="492760" y="29210"/>
                    </a:lnTo>
                    <a:lnTo>
                      <a:pt x="496062" y="31623"/>
                    </a:lnTo>
                    <a:lnTo>
                      <a:pt x="500761" y="32512"/>
                    </a:lnTo>
                    <a:lnTo>
                      <a:pt x="505079" y="31623"/>
                    </a:lnTo>
                    <a:lnTo>
                      <a:pt x="508000" y="29337"/>
                    </a:lnTo>
                    <a:lnTo>
                      <a:pt x="509016" y="26035"/>
                    </a:lnTo>
                    <a:lnTo>
                      <a:pt x="508000" y="22860"/>
                    </a:lnTo>
                    <a:lnTo>
                      <a:pt x="505333" y="20955"/>
                    </a:lnTo>
                    <a:lnTo>
                      <a:pt x="498348" y="18669"/>
                    </a:lnTo>
                    <a:lnTo>
                      <a:pt x="496570" y="17526"/>
                    </a:lnTo>
                    <a:lnTo>
                      <a:pt x="495808" y="15748"/>
                    </a:lnTo>
                    <a:lnTo>
                      <a:pt x="496951" y="13462"/>
                    </a:lnTo>
                    <a:lnTo>
                      <a:pt x="500126" y="12573"/>
                    </a:lnTo>
                    <a:lnTo>
                      <a:pt x="503682" y="13716"/>
                    </a:lnTo>
                    <a:lnTo>
                      <a:pt x="505079" y="16510"/>
                    </a:lnTo>
                    <a:lnTo>
                      <a:pt x="508889" y="16510"/>
                    </a:lnTo>
                    <a:lnTo>
                      <a:pt x="506476" y="11176"/>
                    </a:lnTo>
                    <a:lnTo>
                      <a:pt x="500507" y="9271"/>
                    </a:lnTo>
                    <a:close/>
                    <a:moveTo>
                      <a:pt x="524129" y="9271"/>
                    </a:moveTo>
                    <a:lnTo>
                      <a:pt x="518414" y="10668"/>
                    </a:lnTo>
                    <a:lnTo>
                      <a:pt x="514477" y="14732"/>
                    </a:lnTo>
                    <a:lnTo>
                      <a:pt x="513080" y="20828"/>
                    </a:lnTo>
                    <a:lnTo>
                      <a:pt x="514477" y="27051"/>
                    </a:lnTo>
                    <a:lnTo>
                      <a:pt x="518414" y="31115"/>
                    </a:lnTo>
                    <a:lnTo>
                      <a:pt x="524129" y="32512"/>
                    </a:lnTo>
                    <a:lnTo>
                      <a:pt x="530987" y="30353"/>
                    </a:lnTo>
                    <a:lnTo>
                      <a:pt x="534670" y="24765"/>
                    </a:lnTo>
                    <a:lnTo>
                      <a:pt x="530606" y="24765"/>
                    </a:lnTo>
                    <a:lnTo>
                      <a:pt x="528320" y="28067"/>
                    </a:lnTo>
                    <a:lnTo>
                      <a:pt x="524129" y="29210"/>
                    </a:lnTo>
                    <a:lnTo>
                      <a:pt x="518922" y="26924"/>
                    </a:lnTo>
                    <a:lnTo>
                      <a:pt x="516890" y="20574"/>
                    </a:lnTo>
                    <a:lnTo>
                      <a:pt x="518922" y="14351"/>
                    </a:lnTo>
                    <a:lnTo>
                      <a:pt x="524129" y="12192"/>
                    </a:lnTo>
                    <a:lnTo>
                      <a:pt x="528320" y="13462"/>
                    </a:lnTo>
                    <a:lnTo>
                      <a:pt x="530606" y="16764"/>
                    </a:lnTo>
                    <a:lnTo>
                      <a:pt x="534670" y="16764"/>
                    </a:lnTo>
                    <a:lnTo>
                      <a:pt x="530987" y="11303"/>
                    </a:lnTo>
                    <a:lnTo>
                      <a:pt x="524129" y="9271"/>
                    </a:lnTo>
                    <a:close/>
                    <a:moveTo>
                      <a:pt x="623570" y="9271"/>
                    </a:moveTo>
                    <a:lnTo>
                      <a:pt x="618109" y="10668"/>
                    </a:lnTo>
                    <a:lnTo>
                      <a:pt x="614299" y="14732"/>
                    </a:lnTo>
                    <a:lnTo>
                      <a:pt x="612902" y="20828"/>
                    </a:lnTo>
                    <a:lnTo>
                      <a:pt x="614299" y="26924"/>
                    </a:lnTo>
                    <a:lnTo>
                      <a:pt x="618109" y="31115"/>
                    </a:lnTo>
                    <a:lnTo>
                      <a:pt x="623570" y="32639"/>
                    </a:lnTo>
                    <a:lnTo>
                      <a:pt x="628777" y="31369"/>
                    </a:lnTo>
                    <a:lnTo>
                      <a:pt x="632079" y="28067"/>
                    </a:lnTo>
                    <a:lnTo>
                      <a:pt x="632079" y="32258"/>
                    </a:lnTo>
                    <a:lnTo>
                      <a:pt x="635889" y="32258"/>
                    </a:lnTo>
                    <a:lnTo>
                      <a:pt x="635889" y="9652"/>
                    </a:lnTo>
                    <a:lnTo>
                      <a:pt x="632079" y="9652"/>
                    </a:lnTo>
                    <a:lnTo>
                      <a:pt x="632079" y="13843"/>
                    </a:lnTo>
                    <a:lnTo>
                      <a:pt x="628650" y="10541"/>
                    </a:lnTo>
                    <a:lnTo>
                      <a:pt x="623570" y="9271"/>
                    </a:lnTo>
                    <a:close/>
                    <a:moveTo>
                      <a:pt x="649732" y="9271"/>
                    </a:moveTo>
                    <a:lnTo>
                      <a:pt x="645287" y="10160"/>
                    </a:lnTo>
                    <a:lnTo>
                      <a:pt x="642366" y="12446"/>
                    </a:lnTo>
                    <a:lnTo>
                      <a:pt x="641350" y="15621"/>
                    </a:lnTo>
                    <a:lnTo>
                      <a:pt x="642493" y="19177"/>
                    </a:lnTo>
                    <a:lnTo>
                      <a:pt x="645160" y="21209"/>
                    </a:lnTo>
                    <a:lnTo>
                      <a:pt x="649224" y="22479"/>
                    </a:lnTo>
                    <a:lnTo>
                      <a:pt x="653288" y="23876"/>
                    </a:lnTo>
                    <a:lnTo>
                      <a:pt x="654558" y="26035"/>
                    </a:lnTo>
                    <a:lnTo>
                      <a:pt x="653288" y="28448"/>
                    </a:lnTo>
                    <a:lnTo>
                      <a:pt x="649859" y="29337"/>
                    </a:lnTo>
                    <a:lnTo>
                      <a:pt x="646049" y="28321"/>
                    </a:lnTo>
                    <a:lnTo>
                      <a:pt x="644525" y="25527"/>
                    </a:lnTo>
                    <a:lnTo>
                      <a:pt x="640588" y="25527"/>
                    </a:lnTo>
                    <a:lnTo>
                      <a:pt x="641858" y="29210"/>
                    </a:lnTo>
                    <a:lnTo>
                      <a:pt x="645160" y="31623"/>
                    </a:lnTo>
                    <a:lnTo>
                      <a:pt x="649859" y="32512"/>
                    </a:lnTo>
                    <a:lnTo>
                      <a:pt x="654177" y="31623"/>
                    </a:lnTo>
                    <a:lnTo>
                      <a:pt x="657098" y="29337"/>
                    </a:lnTo>
                    <a:lnTo>
                      <a:pt x="658114" y="26035"/>
                    </a:lnTo>
                    <a:lnTo>
                      <a:pt x="656971" y="22733"/>
                    </a:lnTo>
                    <a:lnTo>
                      <a:pt x="654431" y="20828"/>
                    </a:lnTo>
                    <a:lnTo>
                      <a:pt x="647446" y="18542"/>
                    </a:lnTo>
                    <a:lnTo>
                      <a:pt x="645668" y="17399"/>
                    </a:lnTo>
                    <a:lnTo>
                      <a:pt x="644906" y="15621"/>
                    </a:lnTo>
                    <a:lnTo>
                      <a:pt x="646049" y="13335"/>
                    </a:lnTo>
                    <a:lnTo>
                      <a:pt x="649224" y="12446"/>
                    </a:lnTo>
                    <a:lnTo>
                      <a:pt x="652780" y="13589"/>
                    </a:lnTo>
                    <a:lnTo>
                      <a:pt x="654177" y="16383"/>
                    </a:lnTo>
                    <a:lnTo>
                      <a:pt x="657987" y="16383"/>
                    </a:lnTo>
                    <a:lnTo>
                      <a:pt x="655447" y="11176"/>
                    </a:lnTo>
                    <a:lnTo>
                      <a:pt x="649351" y="9271"/>
                    </a:lnTo>
                    <a:close/>
                    <a:moveTo>
                      <a:pt x="561594" y="9271"/>
                    </a:moveTo>
                    <a:lnTo>
                      <a:pt x="556387" y="10541"/>
                    </a:lnTo>
                    <a:lnTo>
                      <a:pt x="553085" y="13716"/>
                    </a:lnTo>
                    <a:lnTo>
                      <a:pt x="553085" y="9652"/>
                    </a:lnTo>
                    <a:lnTo>
                      <a:pt x="549275" y="9652"/>
                    </a:lnTo>
                    <a:lnTo>
                      <a:pt x="549275" y="43053"/>
                    </a:lnTo>
                    <a:lnTo>
                      <a:pt x="553085" y="43053"/>
                    </a:lnTo>
                    <a:lnTo>
                      <a:pt x="553085" y="28067"/>
                    </a:lnTo>
                    <a:lnTo>
                      <a:pt x="556514" y="31369"/>
                    </a:lnTo>
                    <a:lnTo>
                      <a:pt x="561594" y="32639"/>
                    </a:lnTo>
                    <a:lnTo>
                      <a:pt x="567055" y="31115"/>
                    </a:lnTo>
                    <a:lnTo>
                      <a:pt x="570865" y="26924"/>
                    </a:lnTo>
                    <a:lnTo>
                      <a:pt x="572262" y="20828"/>
                    </a:lnTo>
                    <a:lnTo>
                      <a:pt x="570865" y="14732"/>
                    </a:lnTo>
                    <a:lnTo>
                      <a:pt x="566928" y="10668"/>
                    </a:lnTo>
                    <a:lnTo>
                      <a:pt x="561467" y="9271"/>
                    </a:lnTo>
                    <a:close/>
                    <a:moveTo>
                      <a:pt x="590550" y="51181"/>
                    </a:moveTo>
                    <a:lnTo>
                      <a:pt x="588772" y="51943"/>
                    </a:lnTo>
                    <a:lnTo>
                      <a:pt x="588010" y="53721"/>
                    </a:lnTo>
                    <a:lnTo>
                      <a:pt x="588772" y="55499"/>
                    </a:lnTo>
                    <a:lnTo>
                      <a:pt x="590550" y="56261"/>
                    </a:lnTo>
                    <a:lnTo>
                      <a:pt x="592328" y="55499"/>
                    </a:lnTo>
                    <a:lnTo>
                      <a:pt x="593090" y="53721"/>
                    </a:lnTo>
                    <a:lnTo>
                      <a:pt x="592328" y="51943"/>
                    </a:lnTo>
                    <a:lnTo>
                      <a:pt x="590550" y="51181"/>
                    </a:lnTo>
                    <a:close/>
                    <a:moveTo>
                      <a:pt x="484886" y="53213"/>
                    </a:moveTo>
                    <a:lnTo>
                      <a:pt x="482092" y="54356"/>
                    </a:lnTo>
                    <a:lnTo>
                      <a:pt x="480695" y="57531"/>
                    </a:lnTo>
                    <a:lnTo>
                      <a:pt x="482854" y="57531"/>
                    </a:lnTo>
                    <a:lnTo>
                      <a:pt x="483489" y="56134"/>
                    </a:lnTo>
                    <a:lnTo>
                      <a:pt x="484632" y="55626"/>
                    </a:lnTo>
                    <a:lnTo>
                      <a:pt x="485521" y="55880"/>
                    </a:lnTo>
                    <a:lnTo>
                      <a:pt x="487934" y="57277"/>
                    </a:lnTo>
                    <a:lnTo>
                      <a:pt x="489331" y="57531"/>
                    </a:lnTo>
                    <a:lnTo>
                      <a:pt x="492125" y="56388"/>
                    </a:lnTo>
                    <a:lnTo>
                      <a:pt x="493522" y="53213"/>
                    </a:lnTo>
                    <a:lnTo>
                      <a:pt x="491363" y="53213"/>
                    </a:lnTo>
                    <a:lnTo>
                      <a:pt x="490728" y="54483"/>
                    </a:lnTo>
                    <a:lnTo>
                      <a:pt x="489585" y="54991"/>
                    </a:lnTo>
                    <a:lnTo>
                      <a:pt x="488569" y="54737"/>
                    </a:lnTo>
                    <a:lnTo>
                      <a:pt x="487553" y="54102"/>
                    </a:lnTo>
                    <a:lnTo>
                      <a:pt x="486156" y="53340"/>
                    </a:lnTo>
                    <a:lnTo>
                      <a:pt x="484886" y="53086"/>
                    </a:lnTo>
                    <a:close/>
                    <a:moveTo>
                      <a:pt x="644271" y="53086"/>
                    </a:moveTo>
                    <a:lnTo>
                      <a:pt x="641477" y="54229"/>
                    </a:lnTo>
                    <a:lnTo>
                      <a:pt x="640080" y="57404"/>
                    </a:lnTo>
                    <a:lnTo>
                      <a:pt x="642239" y="57404"/>
                    </a:lnTo>
                    <a:lnTo>
                      <a:pt x="642874" y="56007"/>
                    </a:lnTo>
                    <a:lnTo>
                      <a:pt x="644017" y="55499"/>
                    </a:lnTo>
                    <a:lnTo>
                      <a:pt x="644906" y="55753"/>
                    </a:lnTo>
                    <a:lnTo>
                      <a:pt x="645922" y="56388"/>
                    </a:lnTo>
                    <a:lnTo>
                      <a:pt x="647319" y="57150"/>
                    </a:lnTo>
                    <a:lnTo>
                      <a:pt x="648716" y="57404"/>
                    </a:lnTo>
                    <a:lnTo>
                      <a:pt x="651510" y="56261"/>
                    </a:lnTo>
                    <a:lnTo>
                      <a:pt x="652907" y="53086"/>
                    </a:lnTo>
                    <a:lnTo>
                      <a:pt x="650748" y="53086"/>
                    </a:lnTo>
                    <a:lnTo>
                      <a:pt x="650113" y="54356"/>
                    </a:lnTo>
                    <a:lnTo>
                      <a:pt x="648843" y="54864"/>
                    </a:lnTo>
                    <a:lnTo>
                      <a:pt x="647827" y="54610"/>
                    </a:lnTo>
                    <a:lnTo>
                      <a:pt x="646811" y="53975"/>
                    </a:lnTo>
                    <a:lnTo>
                      <a:pt x="645414" y="53213"/>
                    </a:lnTo>
                    <a:lnTo>
                      <a:pt x="644144" y="52959"/>
                    </a:lnTo>
                    <a:close/>
                    <a:moveTo>
                      <a:pt x="125349" y="62865"/>
                    </a:moveTo>
                    <a:lnTo>
                      <a:pt x="129032" y="63627"/>
                    </a:lnTo>
                    <a:lnTo>
                      <a:pt x="131572" y="66040"/>
                    </a:lnTo>
                    <a:lnTo>
                      <a:pt x="132461" y="69723"/>
                    </a:lnTo>
                    <a:lnTo>
                      <a:pt x="118237" y="69723"/>
                    </a:lnTo>
                    <a:lnTo>
                      <a:pt x="120523" y="64643"/>
                    </a:lnTo>
                    <a:lnTo>
                      <a:pt x="125349" y="62865"/>
                    </a:lnTo>
                    <a:close/>
                    <a:moveTo>
                      <a:pt x="176022" y="62865"/>
                    </a:moveTo>
                    <a:lnTo>
                      <a:pt x="179705" y="63627"/>
                    </a:lnTo>
                    <a:lnTo>
                      <a:pt x="182245" y="66040"/>
                    </a:lnTo>
                    <a:lnTo>
                      <a:pt x="183134" y="69723"/>
                    </a:lnTo>
                    <a:lnTo>
                      <a:pt x="168910" y="69723"/>
                    </a:lnTo>
                    <a:lnTo>
                      <a:pt x="171196" y="64643"/>
                    </a:lnTo>
                    <a:lnTo>
                      <a:pt x="176022" y="62865"/>
                    </a:lnTo>
                    <a:close/>
                    <a:moveTo>
                      <a:pt x="30861" y="62865"/>
                    </a:moveTo>
                    <a:lnTo>
                      <a:pt x="34671" y="63754"/>
                    </a:lnTo>
                    <a:lnTo>
                      <a:pt x="37465" y="66548"/>
                    </a:lnTo>
                    <a:lnTo>
                      <a:pt x="38481" y="71247"/>
                    </a:lnTo>
                    <a:lnTo>
                      <a:pt x="37338" y="75819"/>
                    </a:lnTo>
                    <a:lnTo>
                      <a:pt x="34544" y="78613"/>
                    </a:lnTo>
                    <a:lnTo>
                      <a:pt x="30734" y="79629"/>
                    </a:lnTo>
                    <a:lnTo>
                      <a:pt x="27051" y="78613"/>
                    </a:lnTo>
                    <a:lnTo>
                      <a:pt x="24384" y="75819"/>
                    </a:lnTo>
                    <a:lnTo>
                      <a:pt x="23368" y="71120"/>
                    </a:lnTo>
                    <a:lnTo>
                      <a:pt x="24384" y="66421"/>
                    </a:lnTo>
                    <a:lnTo>
                      <a:pt x="27178" y="63627"/>
                    </a:lnTo>
                    <a:lnTo>
                      <a:pt x="30988" y="62738"/>
                    </a:lnTo>
                    <a:close/>
                    <a:moveTo>
                      <a:pt x="87884" y="62738"/>
                    </a:moveTo>
                    <a:lnTo>
                      <a:pt x="91821" y="63754"/>
                    </a:lnTo>
                    <a:lnTo>
                      <a:pt x="94615" y="66675"/>
                    </a:lnTo>
                    <a:lnTo>
                      <a:pt x="95631" y="71120"/>
                    </a:lnTo>
                    <a:lnTo>
                      <a:pt x="94615" y="75565"/>
                    </a:lnTo>
                    <a:lnTo>
                      <a:pt x="91821" y="78486"/>
                    </a:lnTo>
                    <a:lnTo>
                      <a:pt x="88011" y="79502"/>
                    </a:lnTo>
                    <a:lnTo>
                      <a:pt x="84201" y="78486"/>
                    </a:lnTo>
                    <a:lnTo>
                      <a:pt x="81407" y="75565"/>
                    </a:lnTo>
                    <a:lnTo>
                      <a:pt x="80391" y="70993"/>
                    </a:lnTo>
                    <a:lnTo>
                      <a:pt x="81407" y="66548"/>
                    </a:lnTo>
                    <a:lnTo>
                      <a:pt x="84201" y="63627"/>
                    </a:lnTo>
                    <a:lnTo>
                      <a:pt x="88011" y="62611"/>
                    </a:lnTo>
                    <a:close/>
                    <a:moveTo>
                      <a:pt x="228600" y="62865"/>
                    </a:moveTo>
                    <a:lnTo>
                      <a:pt x="232537" y="63881"/>
                    </a:lnTo>
                    <a:lnTo>
                      <a:pt x="235331" y="66802"/>
                    </a:lnTo>
                    <a:lnTo>
                      <a:pt x="236347" y="71247"/>
                    </a:lnTo>
                    <a:lnTo>
                      <a:pt x="235331" y="75692"/>
                    </a:lnTo>
                    <a:lnTo>
                      <a:pt x="232537" y="78613"/>
                    </a:lnTo>
                    <a:lnTo>
                      <a:pt x="228727" y="79629"/>
                    </a:lnTo>
                    <a:lnTo>
                      <a:pt x="224917" y="78613"/>
                    </a:lnTo>
                    <a:lnTo>
                      <a:pt x="222123" y="75692"/>
                    </a:lnTo>
                    <a:lnTo>
                      <a:pt x="221107" y="71120"/>
                    </a:lnTo>
                    <a:lnTo>
                      <a:pt x="222123" y="66675"/>
                    </a:lnTo>
                    <a:lnTo>
                      <a:pt x="224917" y="63754"/>
                    </a:lnTo>
                    <a:lnTo>
                      <a:pt x="228727" y="62738"/>
                    </a:lnTo>
                    <a:close/>
                    <a:moveTo>
                      <a:pt x="256540" y="62738"/>
                    </a:moveTo>
                    <a:lnTo>
                      <a:pt x="260350" y="63627"/>
                    </a:lnTo>
                    <a:lnTo>
                      <a:pt x="263144" y="66421"/>
                    </a:lnTo>
                    <a:lnTo>
                      <a:pt x="264160" y="71120"/>
                    </a:lnTo>
                    <a:lnTo>
                      <a:pt x="263017" y="75692"/>
                    </a:lnTo>
                    <a:lnTo>
                      <a:pt x="260096" y="78486"/>
                    </a:lnTo>
                    <a:lnTo>
                      <a:pt x="256286" y="79502"/>
                    </a:lnTo>
                    <a:lnTo>
                      <a:pt x="252603" y="78486"/>
                    </a:lnTo>
                    <a:lnTo>
                      <a:pt x="249936" y="75692"/>
                    </a:lnTo>
                    <a:lnTo>
                      <a:pt x="248920" y="70993"/>
                    </a:lnTo>
                    <a:lnTo>
                      <a:pt x="249936" y="66294"/>
                    </a:lnTo>
                    <a:lnTo>
                      <a:pt x="252730" y="63500"/>
                    </a:lnTo>
                    <a:lnTo>
                      <a:pt x="256540" y="62611"/>
                    </a:lnTo>
                    <a:close/>
                    <a:moveTo>
                      <a:pt x="294132" y="62611"/>
                    </a:moveTo>
                    <a:lnTo>
                      <a:pt x="298069" y="63627"/>
                    </a:lnTo>
                    <a:lnTo>
                      <a:pt x="300863" y="66548"/>
                    </a:lnTo>
                    <a:lnTo>
                      <a:pt x="301879" y="70993"/>
                    </a:lnTo>
                    <a:lnTo>
                      <a:pt x="300863" y="75438"/>
                    </a:lnTo>
                    <a:lnTo>
                      <a:pt x="298069" y="78359"/>
                    </a:lnTo>
                    <a:lnTo>
                      <a:pt x="294259" y="79375"/>
                    </a:lnTo>
                    <a:lnTo>
                      <a:pt x="290449" y="78359"/>
                    </a:lnTo>
                    <a:lnTo>
                      <a:pt x="287655" y="75438"/>
                    </a:lnTo>
                    <a:lnTo>
                      <a:pt x="286639" y="70866"/>
                    </a:lnTo>
                    <a:lnTo>
                      <a:pt x="287655" y="66421"/>
                    </a:lnTo>
                    <a:lnTo>
                      <a:pt x="290449" y="63500"/>
                    </a:lnTo>
                    <a:lnTo>
                      <a:pt x="294259" y="62484"/>
                    </a:lnTo>
                    <a:close/>
                    <a:moveTo>
                      <a:pt x="354330" y="62484"/>
                    </a:moveTo>
                    <a:lnTo>
                      <a:pt x="358267" y="63500"/>
                    </a:lnTo>
                    <a:lnTo>
                      <a:pt x="361061" y="66421"/>
                    </a:lnTo>
                    <a:lnTo>
                      <a:pt x="362077" y="70866"/>
                    </a:lnTo>
                    <a:lnTo>
                      <a:pt x="361061" y="75311"/>
                    </a:lnTo>
                    <a:lnTo>
                      <a:pt x="358267" y="78232"/>
                    </a:lnTo>
                    <a:lnTo>
                      <a:pt x="354457" y="79248"/>
                    </a:lnTo>
                    <a:lnTo>
                      <a:pt x="350647" y="78232"/>
                    </a:lnTo>
                    <a:lnTo>
                      <a:pt x="347853" y="75311"/>
                    </a:lnTo>
                    <a:lnTo>
                      <a:pt x="346837" y="70739"/>
                    </a:lnTo>
                    <a:lnTo>
                      <a:pt x="347853" y="66294"/>
                    </a:lnTo>
                    <a:lnTo>
                      <a:pt x="350647" y="63373"/>
                    </a:lnTo>
                    <a:lnTo>
                      <a:pt x="354457" y="62357"/>
                    </a:lnTo>
                    <a:close/>
                    <a:moveTo>
                      <a:pt x="433832" y="62357"/>
                    </a:moveTo>
                    <a:lnTo>
                      <a:pt x="437769" y="63373"/>
                    </a:lnTo>
                    <a:lnTo>
                      <a:pt x="440563" y="66294"/>
                    </a:lnTo>
                    <a:lnTo>
                      <a:pt x="441579" y="70739"/>
                    </a:lnTo>
                    <a:lnTo>
                      <a:pt x="440563" y="75184"/>
                    </a:lnTo>
                    <a:lnTo>
                      <a:pt x="437769" y="78105"/>
                    </a:lnTo>
                    <a:lnTo>
                      <a:pt x="433959" y="79121"/>
                    </a:lnTo>
                    <a:lnTo>
                      <a:pt x="430149" y="78105"/>
                    </a:lnTo>
                    <a:lnTo>
                      <a:pt x="427355" y="75184"/>
                    </a:lnTo>
                    <a:lnTo>
                      <a:pt x="426339" y="70612"/>
                    </a:lnTo>
                    <a:lnTo>
                      <a:pt x="427355" y="66167"/>
                    </a:lnTo>
                    <a:lnTo>
                      <a:pt x="430149" y="63246"/>
                    </a:lnTo>
                    <a:lnTo>
                      <a:pt x="433959" y="62230"/>
                    </a:lnTo>
                    <a:close/>
                    <a:moveTo>
                      <a:pt x="486918" y="62230"/>
                    </a:moveTo>
                    <a:lnTo>
                      <a:pt x="490855" y="63246"/>
                    </a:lnTo>
                    <a:lnTo>
                      <a:pt x="493649" y="66167"/>
                    </a:lnTo>
                    <a:lnTo>
                      <a:pt x="494665" y="70612"/>
                    </a:lnTo>
                    <a:lnTo>
                      <a:pt x="493649" y="75057"/>
                    </a:lnTo>
                    <a:lnTo>
                      <a:pt x="490855" y="77978"/>
                    </a:lnTo>
                    <a:lnTo>
                      <a:pt x="487045" y="78994"/>
                    </a:lnTo>
                    <a:lnTo>
                      <a:pt x="483235" y="77978"/>
                    </a:lnTo>
                    <a:lnTo>
                      <a:pt x="480441" y="75057"/>
                    </a:lnTo>
                    <a:lnTo>
                      <a:pt x="479425" y="70485"/>
                    </a:lnTo>
                    <a:lnTo>
                      <a:pt x="480441" y="66040"/>
                    </a:lnTo>
                    <a:lnTo>
                      <a:pt x="483235" y="63119"/>
                    </a:lnTo>
                    <a:lnTo>
                      <a:pt x="487045" y="62103"/>
                    </a:lnTo>
                    <a:close/>
                    <a:moveTo>
                      <a:pt x="514858" y="62103"/>
                    </a:moveTo>
                    <a:lnTo>
                      <a:pt x="518668" y="62992"/>
                    </a:lnTo>
                    <a:lnTo>
                      <a:pt x="521462" y="65786"/>
                    </a:lnTo>
                    <a:lnTo>
                      <a:pt x="522478" y="70485"/>
                    </a:lnTo>
                    <a:lnTo>
                      <a:pt x="521335" y="75057"/>
                    </a:lnTo>
                    <a:lnTo>
                      <a:pt x="518541" y="77851"/>
                    </a:lnTo>
                    <a:lnTo>
                      <a:pt x="514731" y="78867"/>
                    </a:lnTo>
                    <a:lnTo>
                      <a:pt x="511048" y="77851"/>
                    </a:lnTo>
                    <a:lnTo>
                      <a:pt x="508381" y="75057"/>
                    </a:lnTo>
                    <a:lnTo>
                      <a:pt x="507365" y="70358"/>
                    </a:lnTo>
                    <a:lnTo>
                      <a:pt x="508381" y="65659"/>
                    </a:lnTo>
                    <a:lnTo>
                      <a:pt x="511175" y="62865"/>
                    </a:lnTo>
                    <a:lnTo>
                      <a:pt x="514985" y="61976"/>
                    </a:lnTo>
                    <a:close/>
                    <a:moveTo>
                      <a:pt x="646557" y="61976"/>
                    </a:moveTo>
                    <a:lnTo>
                      <a:pt x="650494" y="62992"/>
                    </a:lnTo>
                    <a:lnTo>
                      <a:pt x="653288" y="65913"/>
                    </a:lnTo>
                    <a:lnTo>
                      <a:pt x="654304" y="70358"/>
                    </a:lnTo>
                    <a:lnTo>
                      <a:pt x="653288" y="74803"/>
                    </a:lnTo>
                    <a:lnTo>
                      <a:pt x="650494" y="77724"/>
                    </a:lnTo>
                    <a:lnTo>
                      <a:pt x="646684" y="78740"/>
                    </a:lnTo>
                    <a:lnTo>
                      <a:pt x="642874" y="77724"/>
                    </a:lnTo>
                    <a:lnTo>
                      <a:pt x="640080" y="74803"/>
                    </a:lnTo>
                    <a:lnTo>
                      <a:pt x="639064" y="70231"/>
                    </a:lnTo>
                    <a:lnTo>
                      <a:pt x="640080" y="65786"/>
                    </a:lnTo>
                    <a:lnTo>
                      <a:pt x="642874" y="62865"/>
                    </a:lnTo>
                    <a:lnTo>
                      <a:pt x="646684" y="61849"/>
                    </a:lnTo>
                    <a:close/>
                    <a:moveTo>
                      <a:pt x="0" y="53848"/>
                    </a:moveTo>
                    <a:lnTo>
                      <a:pt x="0" y="82677"/>
                    </a:lnTo>
                    <a:lnTo>
                      <a:pt x="3810" y="82677"/>
                    </a:lnTo>
                    <a:lnTo>
                      <a:pt x="3810" y="69723"/>
                    </a:lnTo>
                    <a:lnTo>
                      <a:pt x="13970" y="69723"/>
                    </a:lnTo>
                    <a:lnTo>
                      <a:pt x="13970" y="66675"/>
                    </a:lnTo>
                    <a:lnTo>
                      <a:pt x="3810" y="66675"/>
                    </a:lnTo>
                    <a:lnTo>
                      <a:pt x="3810" y="56896"/>
                    </a:lnTo>
                    <a:lnTo>
                      <a:pt x="16256" y="56896"/>
                    </a:lnTo>
                    <a:lnTo>
                      <a:pt x="16256" y="53848"/>
                    </a:lnTo>
                    <a:close/>
                    <a:moveTo>
                      <a:pt x="74549" y="59563"/>
                    </a:moveTo>
                    <a:lnTo>
                      <a:pt x="70104" y="60579"/>
                    </a:lnTo>
                    <a:lnTo>
                      <a:pt x="67310" y="63627"/>
                    </a:lnTo>
                    <a:lnTo>
                      <a:pt x="67310" y="59944"/>
                    </a:lnTo>
                    <a:lnTo>
                      <a:pt x="63500" y="59944"/>
                    </a:lnTo>
                    <a:lnTo>
                      <a:pt x="63500" y="82677"/>
                    </a:lnTo>
                    <a:lnTo>
                      <a:pt x="67310" y="82677"/>
                    </a:lnTo>
                    <a:lnTo>
                      <a:pt x="67310" y="70358"/>
                    </a:lnTo>
                    <a:lnTo>
                      <a:pt x="57277" y="63500"/>
                    </a:lnTo>
                    <a:lnTo>
                      <a:pt x="58293" y="63500"/>
                    </a:lnTo>
                    <a:lnTo>
                      <a:pt x="58293" y="59563"/>
                    </a:lnTo>
                    <a:close/>
                    <a:moveTo>
                      <a:pt x="63500" y="54356"/>
                    </a:moveTo>
                    <a:lnTo>
                      <a:pt x="63500" y="60071"/>
                    </a:lnTo>
                    <a:lnTo>
                      <a:pt x="60579" y="60071"/>
                    </a:lnTo>
                    <a:lnTo>
                      <a:pt x="60579" y="63119"/>
                    </a:lnTo>
                    <a:lnTo>
                      <a:pt x="63500" y="63119"/>
                    </a:lnTo>
                    <a:lnTo>
                      <a:pt x="63500" y="76454"/>
                    </a:lnTo>
                    <a:lnTo>
                      <a:pt x="65024" y="81153"/>
                    </a:lnTo>
                    <a:lnTo>
                      <a:pt x="69723" y="82550"/>
                    </a:lnTo>
                    <a:lnTo>
                      <a:pt x="73152" y="82550"/>
                    </a:lnTo>
                    <a:lnTo>
                      <a:pt x="73152" y="79502"/>
                    </a:lnTo>
                    <a:lnTo>
                      <a:pt x="70358" y="79502"/>
                    </a:lnTo>
                    <a:lnTo>
                      <a:pt x="67945" y="78740"/>
                    </a:lnTo>
                    <a:lnTo>
                      <a:pt x="67183" y="76454"/>
                    </a:lnTo>
                    <a:lnTo>
                      <a:pt x="67183" y="63119"/>
                    </a:lnTo>
                    <a:lnTo>
                      <a:pt x="73152" y="63119"/>
                    </a:lnTo>
                    <a:lnTo>
                      <a:pt x="73152" y="59944"/>
                    </a:lnTo>
                    <a:lnTo>
                      <a:pt x="67183" y="59944"/>
                    </a:lnTo>
                    <a:lnTo>
                      <a:pt x="67183" y="54356"/>
                    </a:lnTo>
                    <a:close/>
                    <a:moveTo>
                      <a:pt x="105537" y="52070"/>
                    </a:moveTo>
                    <a:lnTo>
                      <a:pt x="105537" y="82677"/>
                    </a:lnTo>
                    <a:lnTo>
                      <a:pt x="109347" y="82677"/>
                    </a:lnTo>
                    <a:lnTo>
                      <a:pt x="109347" y="52070"/>
                    </a:lnTo>
                    <a:close/>
                    <a:moveTo>
                      <a:pt x="206756" y="59563"/>
                    </a:moveTo>
                    <a:lnTo>
                      <a:pt x="202438" y="60452"/>
                    </a:lnTo>
                    <a:lnTo>
                      <a:pt x="199390" y="63119"/>
                    </a:lnTo>
                    <a:lnTo>
                      <a:pt x="199390" y="59944"/>
                    </a:lnTo>
                    <a:lnTo>
                      <a:pt x="195707" y="59944"/>
                    </a:lnTo>
                    <a:lnTo>
                      <a:pt x="195707" y="82677"/>
                    </a:lnTo>
                    <a:lnTo>
                      <a:pt x="199390" y="82677"/>
                    </a:lnTo>
                    <a:lnTo>
                      <a:pt x="199390" y="70104"/>
                    </a:lnTo>
                    <a:lnTo>
                      <a:pt x="201168" y="64643"/>
                    </a:lnTo>
                    <a:lnTo>
                      <a:pt x="205867" y="62738"/>
                    </a:lnTo>
                    <a:lnTo>
                      <a:pt x="210439" y="64516"/>
                    </a:lnTo>
                    <a:lnTo>
                      <a:pt x="212090" y="69723"/>
                    </a:lnTo>
                    <a:lnTo>
                      <a:pt x="212090" y="82677"/>
                    </a:lnTo>
                    <a:lnTo>
                      <a:pt x="215773" y="82677"/>
                    </a:lnTo>
                    <a:lnTo>
                      <a:pt x="215773" y="69342"/>
                    </a:lnTo>
                    <a:lnTo>
                      <a:pt x="213233" y="62103"/>
                    </a:lnTo>
                    <a:lnTo>
                      <a:pt x="206502" y="59690"/>
                    </a:lnTo>
                    <a:close/>
                    <a:moveTo>
                      <a:pt x="326263" y="53848"/>
                    </a:moveTo>
                    <a:lnTo>
                      <a:pt x="326263" y="82677"/>
                    </a:lnTo>
                    <a:lnTo>
                      <a:pt x="341757" y="82677"/>
                    </a:lnTo>
                    <a:lnTo>
                      <a:pt x="341757" y="79502"/>
                    </a:lnTo>
                    <a:lnTo>
                      <a:pt x="330073" y="79502"/>
                    </a:lnTo>
                    <a:lnTo>
                      <a:pt x="330073" y="69596"/>
                    </a:lnTo>
                    <a:lnTo>
                      <a:pt x="340614" y="69596"/>
                    </a:lnTo>
                    <a:lnTo>
                      <a:pt x="340614" y="66548"/>
                    </a:lnTo>
                    <a:lnTo>
                      <a:pt x="330073" y="66548"/>
                    </a:lnTo>
                    <a:lnTo>
                      <a:pt x="330073" y="56896"/>
                    </a:lnTo>
                    <a:lnTo>
                      <a:pt x="341757" y="56896"/>
                    </a:lnTo>
                    <a:lnTo>
                      <a:pt x="341757" y="53848"/>
                    </a:lnTo>
                    <a:close/>
                    <a:moveTo>
                      <a:pt x="603631" y="59690"/>
                    </a:moveTo>
                    <a:lnTo>
                      <a:pt x="599186" y="60706"/>
                    </a:lnTo>
                    <a:lnTo>
                      <a:pt x="596392" y="63754"/>
                    </a:lnTo>
                    <a:lnTo>
                      <a:pt x="596392" y="59944"/>
                    </a:lnTo>
                    <a:lnTo>
                      <a:pt x="592582" y="59944"/>
                    </a:lnTo>
                    <a:lnTo>
                      <a:pt x="592582" y="82677"/>
                    </a:lnTo>
                    <a:lnTo>
                      <a:pt x="596392" y="82677"/>
                    </a:lnTo>
                    <a:lnTo>
                      <a:pt x="596392" y="70358"/>
                    </a:lnTo>
                    <a:lnTo>
                      <a:pt x="602742" y="63500"/>
                    </a:lnTo>
                    <a:lnTo>
                      <a:pt x="603758" y="63500"/>
                    </a:lnTo>
                    <a:lnTo>
                      <a:pt x="603758" y="59563"/>
                    </a:lnTo>
                    <a:close/>
                    <a:moveTo>
                      <a:pt x="608076" y="59944"/>
                    </a:moveTo>
                    <a:lnTo>
                      <a:pt x="608076" y="82677"/>
                    </a:lnTo>
                    <a:lnTo>
                      <a:pt x="611886" y="82677"/>
                    </a:lnTo>
                    <a:lnTo>
                      <a:pt x="611886" y="59944"/>
                    </a:lnTo>
                    <a:close/>
                    <a:moveTo>
                      <a:pt x="644398" y="54229"/>
                    </a:moveTo>
                    <a:lnTo>
                      <a:pt x="644398" y="59944"/>
                    </a:lnTo>
                    <a:lnTo>
                      <a:pt x="641477" y="59944"/>
                    </a:lnTo>
                    <a:lnTo>
                      <a:pt x="641477" y="62992"/>
                    </a:lnTo>
                    <a:lnTo>
                      <a:pt x="644398" y="62992"/>
                    </a:lnTo>
                    <a:lnTo>
                      <a:pt x="644398" y="76454"/>
                    </a:lnTo>
                    <a:lnTo>
                      <a:pt x="645922" y="81153"/>
                    </a:lnTo>
                    <a:lnTo>
                      <a:pt x="650621" y="82550"/>
                    </a:lnTo>
                    <a:lnTo>
                      <a:pt x="654050" y="82550"/>
                    </a:lnTo>
                    <a:lnTo>
                      <a:pt x="654050" y="79502"/>
                    </a:lnTo>
                    <a:lnTo>
                      <a:pt x="651256" y="79502"/>
                    </a:lnTo>
                    <a:lnTo>
                      <a:pt x="648843" y="78740"/>
                    </a:lnTo>
                    <a:lnTo>
                      <a:pt x="648081" y="76454"/>
                    </a:lnTo>
                    <a:lnTo>
                      <a:pt x="648081" y="63119"/>
                    </a:lnTo>
                    <a:lnTo>
                      <a:pt x="654050" y="63119"/>
                    </a:lnTo>
                    <a:lnTo>
                      <a:pt x="654050" y="59944"/>
                    </a:lnTo>
                    <a:lnTo>
                      <a:pt x="648081" y="59944"/>
                    </a:lnTo>
                    <a:lnTo>
                      <a:pt x="648081" y="54356"/>
                    </a:lnTo>
                    <a:close/>
                    <a:moveTo>
                      <a:pt x="581279" y="53594"/>
                    </a:moveTo>
                    <a:lnTo>
                      <a:pt x="573913" y="55499"/>
                    </a:lnTo>
                    <a:lnTo>
                      <a:pt x="568706" y="60833"/>
                    </a:lnTo>
                    <a:lnTo>
                      <a:pt x="566801" y="68453"/>
                    </a:lnTo>
                    <a:lnTo>
                      <a:pt x="568706" y="75946"/>
                    </a:lnTo>
                    <a:lnTo>
                      <a:pt x="573913" y="81153"/>
                    </a:lnTo>
                    <a:lnTo>
                      <a:pt x="581152" y="83058"/>
                    </a:lnTo>
                    <a:lnTo>
                      <a:pt x="589407" y="80772"/>
                    </a:lnTo>
                    <a:lnTo>
                      <a:pt x="594487" y="74422"/>
                    </a:lnTo>
                    <a:lnTo>
                      <a:pt x="590042" y="74422"/>
                    </a:lnTo>
                    <a:lnTo>
                      <a:pt x="586613" y="78359"/>
                    </a:lnTo>
                    <a:lnTo>
                      <a:pt x="581279" y="79756"/>
                    </a:lnTo>
                    <a:lnTo>
                      <a:pt x="575818" y="78359"/>
                    </a:lnTo>
                    <a:lnTo>
                      <a:pt x="572008" y="74422"/>
                    </a:lnTo>
                    <a:lnTo>
                      <a:pt x="570611" y="68453"/>
                    </a:lnTo>
                    <a:lnTo>
                      <a:pt x="572008" y="62357"/>
                    </a:lnTo>
                    <a:lnTo>
                      <a:pt x="575818" y="58420"/>
                    </a:lnTo>
                    <a:lnTo>
                      <a:pt x="581279" y="57023"/>
                    </a:lnTo>
                    <a:lnTo>
                      <a:pt x="586740" y="58420"/>
                    </a:lnTo>
                    <a:lnTo>
                      <a:pt x="590169" y="62357"/>
                    </a:lnTo>
                    <a:lnTo>
                      <a:pt x="594614" y="62357"/>
                    </a:lnTo>
                    <a:lnTo>
                      <a:pt x="589534" y="55880"/>
                    </a:lnTo>
                    <a:lnTo>
                      <a:pt x="581279" y="53594"/>
                    </a:lnTo>
                    <a:close/>
                    <a:moveTo>
                      <a:pt x="691515" y="77851"/>
                    </a:moveTo>
                    <a:lnTo>
                      <a:pt x="689737" y="78613"/>
                    </a:lnTo>
                    <a:lnTo>
                      <a:pt x="688975" y="80391"/>
                    </a:lnTo>
                    <a:lnTo>
                      <a:pt x="689737" y="82169"/>
                    </a:lnTo>
                    <a:lnTo>
                      <a:pt x="691515" y="82931"/>
                    </a:lnTo>
                    <a:lnTo>
                      <a:pt x="693293" y="82169"/>
                    </a:lnTo>
                    <a:lnTo>
                      <a:pt x="693928" y="80391"/>
                    </a:lnTo>
                    <a:lnTo>
                      <a:pt x="693166" y="78613"/>
                    </a:lnTo>
                    <a:lnTo>
                      <a:pt x="691388" y="77851"/>
                    </a:lnTo>
                    <a:close/>
                    <a:moveTo>
                      <a:pt x="371729" y="59944"/>
                    </a:moveTo>
                    <a:lnTo>
                      <a:pt x="371729" y="73279"/>
                    </a:lnTo>
                    <a:lnTo>
                      <a:pt x="372999" y="78613"/>
                    </a:lnTo>
                    <a:lnTo>
                      <a:pt x="376301" y="81915"/>
                    </a:lnTo>
                    <a:lnTo>
                      <a:pt x="381000" y="82931"/>
                    </a:lnTo>
                    <a:lnTo>
                      <a:pt x="385318" y="81915"/>
                    </a:lnTo>
                    <a:lnTo>
                      <a:pt x="388239" y="79248"/>
                    </a:lnTo>
                    <a:lnTo>
                      <a:pt x="388239" y="82550"/>
                    </a:lnTo>
                    <a:lnTo>
                      <a:pt x="392049" y="82550"/>
                    </a:lnTo>
                    <a:lnTo>
                      <a:pt x="392049" y="59944"/>
                    </a:lnTo>
                    <a:lnTo>
                      <a:pt x="388239" y="59944"/>
                    </a:lnTo>
                    <a:lnTo>
                      <a:pt x="388239" y="72390"/>
                    </a:lnTo>
                    <a:lnTo>
                      <a:pt x="386461" y="77851"/>
                    </a:lnTo>
                    <a:lnTo>
                      <a:pt x="381762" y="79756"/>
                    </a:lnTo>
                    <a:lnTo>
                      <a:pt x="377190" y="77978"/>
                    </a:lnTo>
                    <a:lnTo>
                      <a:pt x="375539" y="72898"/>
                    </a:lnTo>
                    <a:lnTo>
                      <a:pt x="375539" y="60198"/>
                    </a:lnTo>
                    <a:close/>
                    <a:moveTo>
                      <a:pt x="30861" y="59563"/>
                    </a:moveTo>
                    <a:lnTo>
                      <a:pt x="25019" y="60960"/>
                    </a:lnTo>
                    <a:lnTo>
                      <a:pt x="20955" y="65024"/>
                    </a:lnTo>
                    <a:lnTo>
                      <a:pt x="19431" y="71120"/>
                    </a:lnTo>
                    <a:lnTo>
                      <a:pt x="20955" y="77343"/>
                    </a:lnTo>
                    <a:lnTo>
                      <a:pt x="25019" y="81407"/>
                    </a:lnTo>
                    <a:lnTo>
                      <a:pt x="30734" y="82804"/>
                    </a:lnTo>
                    <a:lnTo>
                      <a:pt x="36576" y="81407"/>
                    </a:lnTo>
                    <a:lnTo>
                      <a:pt x="40767" y="77216"/>
                    </a:lnTo>
                    <a:lnTo>
                      <a:pt x="42291" y="71120"/>
                    </a:lnTo>
                    <a:lnTo>
                      <a:pt x="40767" y="64897"/>
                    </a:lnTo>
                    <a:lnTo>
                      <a:pt x="36703" y="60833"/>
                    </a:lnTo>
                    <a:lnTo>
                      <a:pt x="30861" y="59436"/>
                    </a:lnTo>
                    <a:close/>
                    <a:moveTo>
                      <a:pt x="86995" y="59436"/>
                    </a:moveTo>
                    <a:lnTo>
                      <a:pt x="81534" y="60833"/>
                    </a:lnTo>
                    <a:lnTo>
                      <a:pt x="77724" y="64897"/>
                    </a:lnTo>
                    <a:lnTo>
                      <a:pt x="76327" y="70993"/>
                    </a:lnTo>
                    <a:lnTo>
                      <a:pt x="77724" y="77089"/>
                    </a:lnTo>
                    <a:lnTo>
                      <a:pt x="81534" y="81280"/>
                    </a:lnTo>
                    <a:lnTo>
                      <a:pt x="86995" y="82804"/>
                    </a:lnTo>
                    <a:lnTo>
                      <a:pt x="92202" y="81534"/>
                    </a:lnTo>
                    <a:lnTo>
                      <a:pt x="95504" y="78232"/>
                    </a:lnTo>
                    <a:lnTo>
                      <a:pt x="95504" y="82423"/>
                    </a:lnTo>
                    <a:lnTo>
                      <a:pt x="99314" y="82423"/>
                    </a:lnTo>
                    <a:lnTo>
                      <a:pt x="99314" y="59944"/>
                    </a:lnTo>
                    <a:lnTo>
                      <a:pt x="95504" y="59944"/>
                    </a:lnTo>
                    <a:lnTo>
                      <a:pt x="95504" y="64135"/>
                    </a:lnTo>
                    <a:lnTo>
                      <a:pt x="92202" y="60960"/>
                    </a:lnTo>
                    <a:lnTo>
                      <a:pt x="86995" y="59690"/>
                    </a:lnTo>
                    <a:close/>
                    <a:moveTo>
                      <a:pt x="125476" y="59690"/>
                    </a:moveTo>
                    <a:lnTo>
                      <a:pt x="119634" y="61087"/>
                    </a:lnTo>
                    <a:lnTo>
                      <a:pt x="115697" y="65151"/>
                    </a:lnTo>
                    <a:lnTo>
                      <a:pt x="114300" y="71247"/>
                    </a:lnTo>
                    <a:lnTo>
                      <a:pt x="115697" y="77470"/>
                    </a:lnTo>
                    <a:lnTo>
                      <a:pt x="119634" y="81534"/>
                    </a:lnTo>
                    <a:lnTo>
                      <a:pt x="125349" y="82931"/>
                    </a:lnTo>
                    <a:lnTo>
                      <a:pt x="132080" y="80899"/>
                    </a:lnTo>
                    <a:lnTo>
                      <a:pt x="135763" y="75565"/>
                    </a:lnTo>
                    <a:lnTo>
                      <a:pt x="131699" y="75565"/>
                    </a:lnTo>
                    <a:lnTo>
                      <a:pt x="129413" y="78613"/>
                    </a:lnTo>
                    <a:lnTo>
                      <a:pt x="125349" y="79756"/>
                    </a:lnTo>
                    <a:lnTo>
                      <a:pt x="120269" y="77851"/>
                    </a:lnTo>
                    <a:lnTo>
                      <a:pt x="117983" y="72644"/>
                    </a:lnTo>
                    <a:lnTo>
                      <a:pt x="136144" y="72644"/>
                    </a:lnTo>
                    <a:lnTo>
                      <a:pt x="136271" y="70358"/>
                    </a:lnTo>
                    <a:lnTo>
                      <a:pt x="134874" y="64770"/>
                    </a:lnTo>
                    <a:lnTo>
                      <a:pt x="131064" y="60960"/>
                    </a:lnTo>
                    <a:lnTo>
                      <a:pt x="125349" y="59563"/>
                    </a:lnTo>
                    <a:close/>
                    <a:moveTo>
                      <a:pt x="150749" y="59563"/>
                    </a:moveTo>
                    <a:lnTo>
                      <a:pt x="145034" y="60960"/>
                    </a:lnTo>
                    <a:lnTo>
                      <a:pt x="141097" y="65024"/>
                    </a:lnTo>
                    <a:lnTo>
                      <a:pt x="139700" y="71120"/>
                    </a:lnTo>
                    <a:lnTo>
                      <a:pt x="141097" y="77343"/>
                    </a:lnTo>
                    <a:lnTo>
                      <a:pt x="145034" y="81407"/>
                    </a:lnTo>
                    <a:lnTo>
                      <a:pt x="150749" y="82804"/>
                    </a:lnTo>
                    <a:lnTo>
                      <a:pt x="157607" y="80645"/>
                    </a:lnTo>
                    <a:lnTo>
                      <a:pt x="161290" y="75057"/>
                    </a:lnTo>
                    <a:lnTo>
                      <a:pt x="157226" y="75057"/>
                    </a:lnTo>
                    <a:lnTo>
                      <a:pt x="154940" y="78359"/>
                    </a:lnTo>
                    <a:lnTo>
                      <a:pt x="150749" y="79502"/>
                    </a:lnTo>
                    <a:lnTo>
                      <a:pt x="145542" y="77216"/>
                    </a:lnTo>
                    <a:lnTo>
                      <a:pt x="143510" y="70866"/>
                    </a:lnTo>
                    <a:lnTo>
                      <a:pt x="145542" y="64516"/>
                    </a:lnTo>
                    <a:lnTo>
                      <a:pt x="150749" y="62357"/>
                    </a:lnTo>
                    <a:lnTo>
                      <a:pt x="154940" y="63500"/>
                    </a:lnTo>
                    <a:lnTo>
                      <a:pt x="157099" y="66802"/>
                    </a:lnTo>
                    <a:lnTo>
                      <a:pt x="161163" y="66802"/>
                    </a:lnTo>
                    <a:lnTo>
                      <a:pt x="157607" y="61214"/>
                    </a:lnTo>
                    <a:lnTo>
                      <a:pt x="150749" y="59182"/>
                    </a:lnTo>
                    <a:close/>
                    <a:moveTo>
                      <a:pt x="176022" y="59182"/>
                    </a:moveTo>
                    <a:lnTo>
                      <a:pt x="170180" y="60579"/>
                    </a:lnTo>
                    <a:lnTo>
                      <a:pt x="166243" y="64643"/>
                    </a:lnTo>
                    <a:lnTo>
                      <a:pt x="164846" y="70866"/>
                    </a:lnTo>
                    <a:lnTo>
                      <a:pt x="166243" y="77089"/>
                    </a:lnTo>
                    <a:lnTo>
                      <a:pt x="170180" y="81153"/>
                    </a:lnTo>
                    <a:lnTo>
                      <a:pt x="175895" y="82550"/>
                    </a:lnTo>
                    <a:lnTo>
                      <a:pt x="182626" y="80518"/>
                    </a:lnTo>
                    <a:lnTo>
                      <a:pt x="186309" y="75184"/>
                    </a:lnTo>
                    <a:lnTo>
                      <a:pt x="182245" y="75184"/>
                    </a:lnTo>
                    <a:lnTo>
                      <a:pt x="179959" y="78232"/>
                    </a:lnTo>
                    <a:lnTo>
                      <a:pt x="175895" y="79375"/>
                    </a:lnTo>
                    <a:lnTo>
                      <a:pt x="170815" y="77470"/>
                    </a:lnTo>
                    <a:lnTo>
                      <a:pt x="168529" y="72263"/>
                    </a:lnTo>
                    <a:lnTo>
                      <a:pt x="186563" y="72263"/>
                    </a:lnTo>
                    <a:lnTo>
                      <a:pt x="186690" y="69977"/>
                    </a:lnTo>
                    <a:lnTo>
                      <a:pt x="185293" y="64389"/>
                    </a:lnTo>
                    <a:lnTo>
                      <a:pt x="181483" y="60579"/>
                    </a:lnTo>
                    <a:lnTo>
                      <a:pt x="175768" y="59182"/>
                    </a:lnTo>
                    <a:close/>
                    <a:moveTo>
                      <a:pt x="235839" y="51562"/>
                    </a:moveTo>
                    <a:lnTo>
                      <a:pt x="235839" y="63500"/>
                    </a:lnTo>
                    <a:lnTo>
                      <a:pt x="232410" y="60325"/>
                    </a:lnTo>
                    <a:lnTo>
                      <a:pt x="227457" y="59182"/>
                    </a:lnTo>
                    <a:lnTo>
                      <a:pt x="221869" y="60579"/>
                    </a:lnTo>
                    <a:lnTo>
                      <a:pt x="218059" y="64643"/>
                    </a:lnTo>
                    <a:lnTo>
                      <a:pt x="216662" y="70739"/>
                    </a:lnTo>
                    <a:lnTo>
                      <a:pt x="218059" y="76835"/>
                    </a:lnTo>
                    <a:lnTo>
                      <a:pt x="221996" y="81026"/>
                    </a:lnTo>
                    <a:lnTo>
                      <a:pt x="227457" y="82550"/>
                    </a:lnTo>
                    <a:lnTo>
                      <a:pt x="232537" y="81280"/>
                    </a:lnTo>
                    <a:lnTo>
                      <a:pt x="235839" y="77978"/>
                    </a:lnTo>
                    <a:lnTo>
                      <a:pt x="235839" y="82296"/>
                    </a:lnTo>
                    <a:lnTo>
                      <a:pt x="239649" y="82296"/>
                    </a:lnTo>
                    <a:lnTo>
                      <a:pt x="239649" y="52070"/>
                    </a:lnTo>
                    <a:close/>
                    <a:moveTo>
                      <a:pt x="259842" y="59690"/>
                    </a:moveTo>
                    <a:lnTo>
                      <a:pt x="254000" y="61087"/>
                    </a:lnTo>
                    <a:lnTo>
                      <a:pt x="249809" y="65151"/>
                    </a:lnTo>
                    <a:lnTo>
                      <a:pt x="248285" y="71247"/>
                    </a:lnTo>
                    <a:lnTo>
                      <a:pt x="249809" y="77470"/>
                    </a:lnTo>
                    <a:lnTo>
                      <a:pt x="253873" y="81534"/>
                    </a:lnTo>
                    <a:lnTo>
                      <a:pt x="259588" y="82931"/>
                    </a:lnTo>
                    <a:lnTo>
                      <a:pt x="265430" y="81534"/>
                    </a:lnTo>
                    <a:lnTo>
                      <a:pt x="269621" y="77343"/>
                    </a:lnTo>
                    <a:lnTo>
                      <a:pt x="271145" y="71247"/>
                    </a:lnTo>
                    <a:lnTo>
                      <a:pt x="269621" y="65024"/>
                    </a:lnTo>
                    <a:lnTo>
                      <a:pt x="265557" y="60960"/>
                    </a:lnTo>
                    <a:lnTo>
                      <a:pt x="259715" y="59563"/>
                    </a:lnTo>
                    <a:close/>
                    <a:moveTo>
                      <a:pt x="296418" y="59563"/>
                    </a:moveTo>
                    <a:lnTo>
                      <a:pt x="290957" y="60960"/>
                    </a:lnTo>
                    <a:lnTo>
                      <a:pt x="287147" y="65024"/>
                    </a:lnTo>
                    <a:lnTo>
                      <a:pt x="285750" y="71120"/>
                    </a:lnTo>
                    <a:lnTo>
                      <a:pt x="287147" y="77216"/>
                    </a:lnTo>
                    <a:lnTo>
                      <a:pt x="290957" y="81407"/>
                    </a:lnTo>
                    <a:lnTo>
                      <a:pt x="296418" y="82931"/>
                    </a:lnTo>
                    <a:lnTo>
                      <a:pt x="301625" y="81661"/>
                    </a:lnTo>
                    <a:lnTo>
                      <a:pt x="304927" y="78359"/>
                    </a:lnTo>
                    <a:lnTo>
                      <a:pt x="304927" y="82550"/>
                    </a:lnTo>
                    <a:lnTo>
                      <a:pt x="308737" y="82550"/>
                    </a:lnTo>
                    <a:lnTo>
                      <a:pt x="308737" y="59944"/>
                    </a:lnTo>
                    <a:lnTo>
                      <a:pt x="304927" y="59944"/>
                    </a:lnTo>
                    <a:lnTo>
                      <a:pt x="304927" y="64135"/>
                    </a:lnTo>
                    <a:lnTo>
                      <a:pt x="301625" y="60960"/>
                    </a:lnTo>
                    <a:lnTo>
                      <a:pt x="296418" y="59690"/>
                    </a:lnTo>
                    <a:close/>
                    <a:moveTo>
                      <a:pt x="364998" y="52070"/>
                    </a:moveTo>
                    <a:lnTo>
                      <a:pt x="364998" y="64008"/>
                    </a:lnTo>
                    <a:lnTo>
                      <a:pt x="361569" y="60833"/>
                    </a:lnTo>
                    <a:lnTo>
                      <a:pt x="356616" y="59690"/>
                    </a:lnTo>
                    <a:lnTo>
                      <a:pt x="351028" y="61087"/>
                    </a:lnTo>
                    <a:lnTo>
                      <a:pt x="347218" y="65151"/>
                    </a:lnTo>
                    <a:lnTo>
                      <a:pt x="345821" y="71247"/>
                    </a:lnTo>
                    <a:lnTo>
                      <a:pt x="347218" y="77343"/>
                    </a:lnTo>
                    <a:lnTo>
                      <a:pt x="351155" y="81534"/>
                    </a:lnTo>
                    <a:lnTo>
                      <a:pt x="356616" y="83058"/>
                    </a:lnTo>
                    <a:lnTo>
                      <a:pt x="361696" y="81788"/>
                    </a:lnTo>
                    <a:lnTo>
                      <a:pt x="364998" y="78486"/>
                    </a:lnTo>
                    <a:lnTo>
                      <a:pt x="364998" y="82804"/>
                    </a:lnTo>
                    <a:lnTo>
                      <a:pt x="368808" y="82804"/>
                    </a:lnTo>
                    <a:lnTo>
                      <a:pt x="368808" y="52070"/>
                    </a:lnTo>
                    <a:close/>
                    <a:moveTo>
                      <a:pt x="415036" y="59690"/>
                    </a:moveTo>
                    <a:lnTo>
                      <a:pt x="409321" y="61087"/>
                    </a:lnTo>
                    <a:lnTo>
                      <a:pt x="405384" y="65151"/>
                    </a:lnTo>
                    <a:lnTo>
                      <a:pt x="403987" y="71247"/>
                    </a:lnTo>
                    <a:lnTo>
                      <a:pt x="405384" y="77470"/>
                    </a:lnTo>
                    <a:lnTo>
                      <a:pt x="409321" y="81534"/>
                    </a:lnTo>
                    <a:lnTo>
                      <a:pt x="415036" y="82931"/>
                    </a:lnTo>
                    <a:lnTo>
                      <a:pt x="421894" y="80772"/>
                    </a:lnTo>
                    <a:lnTo>
                      <a:pt x="425577" y="75184"/>
                    </a:lnTo>
                    <a:lnTo>
                      <a:pt x="421513" y="75184"/>
                    </a:lnTo>
                    <a:lnTo>
                      <a:pt x="419227" y="78486"/>
                    </a:lnTo>
                    <a:lnTo>
                      <a:pt x="415163" y="79629"/>
                    </a:lnTo>
                    <a:lnTo>
                      <a:pt x="409956" y="77343"/>
                    </a:lnTo>
                    <a:lnTo>
                      <a:pt x="407924" y="70993"/>
                    </a:lnTo>
                    <a:lnTo>
                      <a:pt x="409956" y="64643"/>
                    </a:lnTo>
                    <a:lnTo>
                      <a:pt x="415163" y="62484"/>
                    </a:lnTo>
                    <a:lnTo>
                      <a:pt x="419354" y="63627"/>
                    </a:lnTo>
                    <a:lnTo>
                      <a:pt x="421640" y="66929"/>
                    </a:lnTo>
                    <a:lnTo>
                      <a:pt x="425704" y="66929"/>
                    </a:lnTo>
                    <a:lnTo>
                      <a:pt x="422148" y="61341"/>
                    </a:lnTo>
                    <a:lnTo>
                      <a:pt x="415290" y="59309"/>
                    </a:lnTo>
                    <a:close/>
                    <a:moveTo>
                      <a:pt x="440055" y="59309"/>
                    </a:moveTo>
                    <a:lnTo>
                      <a:pt x="434594" y="60706"/>
                    </a:lnTo>
                    <a:lnTo>
                      <a:pt x="430784" y="64770"/>
                    </a:lnTo>
                    <a:lnTo>
                      <a:pt x="429387" y="70866"/>
                    </a:lnTo>
                    <a:lnTo>
                      <a:pt x="430784" y="76962"/>
                    </a:lnTo>
                    <a:lnTo>
                      <a:pt x="434594" y="81153"/>
                    </a:lnTo>
                    <a:lnTo>
                      <a:pt x="440055" y="82677"/>
                    </a:lnTo>
                    <a:lnTo>
                      <a:pt x="445262" y="81407"/>
                    </a:lnTo>
                    <a:lnTo>
                      <a:pt x="448564" y="78105"/>
                    </a:lnTo>
                    <a:lnTo>
                      <a:pt x="448564" y="82296"/>
                    </a:lnTo>
                    <a:lnTo>
                      <a:pt x="452374" y="82296"/>
                    </a:lnTo>
                    <a:lnTo>
                      <a:pt x="452374" y="59944"/>
                    </a:lnTo>
                    <a:lnTo>
                      <a:pt x="448564" y="59944"/>
                    </a:lnTo>
                    <a:lnTo>
                      <a:pt x="448564" y="64135"/>
                    </a:lnTo>
                    <a:lnTo>
                      <a:pt x="445262" y="60960"/>
                    </a:lnTo>
                    <a:lnTo>
                      <a:pt x="440055" y="59690"/>
                    </a:lnTo>
                    <a:close/>
                    <a:moveTo>
                      <a:pt x="493014" y="59690"/>
                    </a:moveTo>
                    <a:lnTo>
                      <a:pt x="487553" y="61087"/>
                    </a:lnTo>
                    <a:lnTo>
                      <a:pt x="483743" y="65151"/>
                    </a:lnTo>
                    <a:lnTo>
                      <a:pt x="482346" y="71247"/>
                    </a:lnTo>
                    <a:lnTo>
                      <a:pt x="483743" y="77343"/>
                    </a:lnTo>
                    <a:lnTo>
                      <a:pt x="487553" y="81534"/>
                    </a:lnTo>
                    <a:lnTo>
                      <a:pt x="493014" y="83058"/>
                    </a:lnTo>
                    <a:lnTo>
                      <a:pt x="498221" y="81788"/>
                    </a:lnTo>
                    <a:lnTo>
                      <a:pt x="501523" y="78486"/>
                    </a:lnTo>
                    <a:lnTo>
                      <a:pt x="501523" y="82677"/>
                    </a:lnTo>
                    <a:lnTo>
                      <a:pt x="505333" y="82677"/>
                    </a:lnTo>
                    <a:lnTo>
                      <a:pt x="505333" y="59944"/>
                    </a:lnTo>
                    <a:lnTo>
                      <a:pt x="501523" y="59944"/>
                    </a:lnTo>
                    <a:lnTo>
                      <a:pt x="501523" y="64135"/>
                    </a:lnTo>
                    <a:lnTo>
                      <a:pt x="498221" y="60960"/>
                    </a:lnTo>
                    <a:lnTo>
                      <a:pt x="493014" y="59690"/>
                    </a:lnTo>
                    <a:close/>
                    <a:moveTo>
                      <a:pt x="521589" y="59690"/>
                    </a:moveTo>
                    <a:lnTo>
                      <a:pt x="515747" y="61087"/>
                    </a:lnTo>
                    <a:lnTo>
                      <a:pt x="511556" y="65151"/>
                    </a:lnTo>
                    <a:lnTo>
                      <a:pt x="510032" y="71247"/>
                    </a:lnTo>
                    <a:lnTo>
                      <a:pt x="511556" y="77470"/>
                    </a:lnTo>
                    <a:lnTo>
                      <a:pt x="515620" y="81534"/>
                    </a:lnTo>
                    <a:lnTo>
                      <a:pt x="521335" y="82931"/>
                    </a:lnTo>
                    <a:lnTo>
                      <a:pt x="527177" y="81534"/>
                    </a:lnTo>
                    <a:lnTo>
                      <a:pt x="531368" y="77343"/>
                    </a:lnTo>
                    <a:lnTo>
                      <a:pt x="532892" y="71247"/>
                    </a:lnTo>
                    <a:lnTo>
                      <a:pt x="531368" y="65024"/>
                    </a:lnTo>
                    <a:lnTo>
                      <a:pt x="527304" y="60960"/>
                    </a:lnTo>
                    <a:lnTo>
                      <a:pt x="521462" y="59563"/>
                    </a:lnTo>
                    <a:close/>
                    <a:moveTo>
                      <a:pt x="613791" y="59563"/>
                    </a:moveTo>
                    <a:lnTo>
                      <a:pt x="609473" y="60452"/>
                    </a:lnTo>
                    <a:lnTo>
                      <a:pt x="606552" y="62738"/>
                    </a:lnTo>
                    <a:lnTo>
                      <a:pt x="605536" y="65913"/>
                    </a:lnTo>
                    <a:lnTo>
                      <a:pt x="606679" y="69469"/>
                    </a:lnTo>
                    <a:lnTo>
                      <a:pt x="609346" y="71501"/>
                    </a:lnTo>
                    <a:lnTo>
                      <a:pt x="613410" y="72771"/>
                    </a:lnTo>
                    <a:lnTo>
                      <a:pt x="617474" y="74168"/>
                    </a:lnTo>
                    <a:lnTo>
                      <a:pt x="618744" y="76327"/>
                    </a:lnTo>
                    <a:lnTo>
                      <a:pt x="617474" y="78740"/>
                    </a:lnTo>
                    <a:lnTo>
                      <a:pt x="614045" y="79629"/>
                    </a:lnTo>
                    <a:lnTo>
                      <a:pt x="610235" y="78486"/>
                    </a:lnTo>
                    <a:lnTo>
                      <a:pt x="608711" y="75692"/>
                    </a:lnTo>
                    <a:lnTo>
                      <a:pt x="604774" y="75692"/>
                    </a:lnTo>
                    <a:lnTo>
                      <a:pt x="606044" y="79375"/>
                    </a:lnTo>
                    <a:lnTo>
                      <a:pt x="609346" y="81788"/>
                    </a:lnTo>
                    <a:lnTo>
                      <a:pt x="614045" y="82677"/>
                    </a:lnTo>
                    <a:lnTo>
                      <a:pt x="618363" y="81788"/>
                    </a:lnTo>
                    <a:lnTo>
                      <a:pt x="621284" y="79502"/>
                    </a:lnTo>
                    <a:lnTo>
                      <a:pt x="622300" y="76200"/>
                    </a:lnTo>
                    <a:lnTo>
                      <a:pt x="621157" y="72898"/>
                    </a:lnTo>
                    <a:lnTo>
                      <a:pt x="618617" y="70993"/>
                    </a:lnTo>
                    <a:lnTo>
                      <a:pt x="611632" y="68707"/>
                    </a:lnTo>
                    <a:lnTo>
                      <a:pt x="609854" y="67564"/>
                    </a:lnTo>
                    <a:lnTo>
                      <a:pt x="609092" y="65786"/>
                    </a:lnTo>
                    <a:lnTo>
                      <a:pt x="610235" y="63500"/>
                    </a:lnTo>
                    <a:lnTo>
                      <a:pt x="613410" y="62611"/>
                    </a:lnTo>
                    <a:lnTo>
                      <a:pt x="616966" y="63627"/>
                    </a:lnTo>
                    <a:lnTo>
                      <a:pt x="618363" y="66548"/>
                    </a:lnTo>
                    <a:lnTo>
                      <a:pt x="622173" y="66548"/>
                    </a:lnTo>
                    <a:lnTo>
                      <a:pt x="619760" y="61341"/>
                    </a:lnTo>
                    <a:lnTo>
                      <a:pt x="613664" y="59436"/>
                    </a:lnTo>
                    <a:close/>
                    <a:moveTo>
                      <a:pt x="652018" y="59436"/>
                    </a:moveTo>
                    <a:lnTo>
                      <a:pt x="646557" y="60833"/>
                    </a:lnTo>
                    <a:lnTo>
                      <a:pt x="642747" y="64897"/>
                    </a:lnTo>
                    <a:lnTo>
                      <a:pt x="641350" y="70993"/>
                    </a:lnTo>
                    <a:lnTo>
                      <a:pt x="642747" y="77089"/>
                    </a:lnTo>
                    <a:lnTo>
                      <a:pt x="646557" y="81280"/>
                    </a:lnTo>
                    <a:lnTo>
                      <a:pt x="652018" y="82804"/>
                    </a:lnTo>
                    <a:lnTo>
                      <a:pt x="657225" y="81534"/>
                    </a:lnTo>
                    <a:lnTo>
                      <a:pt x="660527" y="78232"/>
                    </a:lnTo>
                    <a:lnTo>
                      <a:pt x="660527" y="82423"/>
                    </a:lnTo>
                    <a:lnTo>
                      <a:pt x="664337" y="82423"/>
                    </a:lnTo>
                    <a:lnTo>
                      <a:pt x="664337" y="59944"/>
                    </a:lnTo>
                    <a:lnTo>
                      <a:pt x="660527" y="59944"/>
                    </a:lnTo>
                    <a:lnTo>
                      <a:pt x="660527" y="64135"/>
                    </a:lnTo>
                    <a:lnTo>
                      <a:pt x="650240" y="60960"/>
                    </a:lnTo>
                    <a:lnTo>
                      <a:pt x="645033" y="59690"/>
                    </a:lnTo>
                    <a:close/>
                    <a:moveTo>
                      <a:pt x="460883" y="59690"/>
                    </a:moveTo>
                    <a:lnTo>
                      <a:pt x="455168" y="61087"/>
                    </a:lnTo>
                    <a:lnTo>
                      <a:pt x="451231" y="65151"/>
                    </a:lnTo>
                    <a:lnTo>
                      <a:pt x="449834" y="71247"/>
                    </a:lnTo>
                    <a:lnTo>
                      <a:pt x="451104" y="77089"/>
                    </a:lnTo>
                    <a:lnTo>
                      <a:pt x="454533" y="81153"/>
                    </a:lnTo>
                    <a:lnTo>
                      <a:pt x="459613" y="82931"/>
                    </a:lnTo>
                    <a:lnTo>
                      <a:pt x="459613" y="87376"/>
                    </a:lnTo>
                    <a:lnTo>
                      <a:pt x="461645" y="87376"/>
                    </a:lnTo>
                    <a:lnTo>
                      <a:pt x="463677" y="87757"/>
                    </a:lnTo>
                    <a:lnTo>
                      <a:pt x="464312" y="89154"/>
                    </a:lnTo>
                    <a:lnTo>
                      <a:pt x="463677" y="90551"/>
                    </a:lnTo>
                    <a:lnTo>
                      <a:pt x="461645" y="90932"/>
                    </a:lnTo>
                    <a:lnTo>
                      <a:pt x="457708" y="90932"/>
                    </a:lnTo>
                    <a:lnTo>
                      <a:pt x="457708" y="93345"/>
                    </a:lnTo>
                    <a:lnTo>
                      <a:pt x="462407" y="93345"/>
                    </a:lnTo>
                    <a:lnTo>
                      <a:pt x="466090" y="92202"/>
                    </a:lnTo>
                    <a:lnTo>
                      <a:pt x="467487" y="89154"/>
                    </a:lnTo>
                    <a:lnTo>
                      <a:pt x="466090" y="86106"/>
                    </a:lnTo>
                    <a:lnTo>
                      <a:pt x="462407" y="85090"/>
                    </a:lnTo>
                    <a:lnTo>
                      <a:pt x="462280" y="85090"/>
                    </a:lnTo>
                    <a:lnTo>
                      <a:pt x="462280" y="82931"/>
                    </a:lnTo>
                    <a:lnTo>
                      <a:pt x="468376" y="80518"/>
                    </a:lnTo>
                    <a:lnTo>
                      <a:pt x="471551" y="75311"/>
                    </a:lnTo>
                    <a:lnTo>
                      <a:pt x="467360" y="75311"/>
                    </a:lnTo>
                    <a:lnTo>
                      <a:pt x="465074" y="78613"/>
                    </a:lnTo>
                    <a:lnTo>
                      <a:pt x="460883" y="79756"/>
                    </a:lnTo>
                    <a:lnTo>
                      <a:pt x="455676" y="77470"/>
                    </a:lnTo>
                    <a:lnTo>
                      <a:pt x="453644" y="71120"/>
                    </a:lnTo>
                    <a:lnTo>
                      <a:pt x="455676" y="64770"/>
                    </a:lnTo>
                    <a:lnTo>
                      <a:pt x="460883" y="62611"/>
                    </a:lnTo>
                    <a:lnTo>
                      <a:pt x="465074" y="63754"/>
                    </a:lnTo>
                    <a:lnTo>
                      <a:pt x="467360" y="67056"/>
                    </a:lnTo>
                    <a:lnTo>
                      <a:pt x="471424" y="67056"/>
                    </a:lnTo>
                    <a:lnTo>
                      <a:pt x="467868" y="61468"/>
                    </a:lnTo>
                    <a:lnTo>
                      <a:pt x="461010" y="59436"/>
                    </a:lnTo>
                    <a:close/>
                    <a:moveTo>
                      <a:pt x="311277" y="101600"/>
                    </a:moveTo>
                    <a:lnTo>
                      <a:pt x="309499" y="102362"/>
                    </a:lnTo>
                    <a:lnTo>
                      <a:pt x="308737" y="104140"/>
                    </a:lnTo>
                    <a:lnTo>
                      <a:pt x="309499" y="105918"/>
                    </a:lnTo>
                    <a:lnTo>
                      <a:pt x="311277" y="106680"/>
                    </a:lnTo>
                    <a:lnTo>
                      <a:pt x="313055" y="105918"/>
                    </a:lnTo>
                    <a:lnTo>
                      <a:pt x="313817" y="104140"/>
                    </a:lnTo>
                    <a:lnTo>
                      <a:pt x="313055" y="102362"/>
                    </a:lnTo>
                    <a:lnTo>
                      <a:pt x="311277" y="101600"/>
                    </a:lnTo>
                    <a:close/>
                    <a:moveTo>
                      <a:pt x="359537" y="101600"/>
                    </a:moveTo>
                    <a:lnTo>
                      <a:pt x="357759" y="102362"/>
                    </a:lnTo>
                    <a:lnTo>
                      <a:pt x="356997" y="104140"/>
                    </a:lnTo>
                    <a:lnTo>
                      <a:pt x="357759" y="105918"/>
                    </a:lnTo>
                    <a:lnTo>
                      <a:pt x="359537" y="106680"/>
                    </a:lnTo>
                    <a:lnTo>
                      <a:pt x="361315" y="105918"/>
                    </a:lnTo>
                    <a:lnTo>
                      <a:pt x="362077" y="104140"/>
                    </a:lnTo>
                    <a:lnTo>
                      <a:pt x="361315" y="102362"/>
                    </a:lnTo>
                    <a:lnTo>
                      <a:pt x="359537" y="101600"/>
                    </a:lnTo>
                    <a:close/>
                    <a:moveTo>
                      <a:pt x="602615" y="101600"/>
                    </a:moveTo>
                    <a:lnTo>
                      <a:pt x="600837" y="102362"/>
                    </a:lnTo>
                    <a:lnTo>
                      <a:pt x="600075" y="104140"/>
                    </a:lnTo>
                    <a:lnTo>
                      <a:pt x="600837" y="105918"/>
                    </a:lnTo>
                    <a:lnTo>
                      <a:pt x="602615" y="106680"/>
                    </a:lnTo>
                    <a:lnTo>
                      <a:pt x="604393" y="105918"/>
                    </a:lnTo>
                    <a:lnTo>
                      <a:pt x="605155" y="104140"/>
                    </a:lnTo>
                    <a:lnTo>
                      <a:pt x="604393" y="102362"/>
                    </a:lnTo>
                    <a:lnTo>
                      <a:pt x="602615" y="101600"/>
                    </a:lnTo>
                    <a:close/>
                    <a:moveTo>
                      <a:pt x="559308" y="107315"/>
                    </a:moveTo>
                    <a:lnTo>
                      <a:pt x="563880" y="108712"/>
                    </a:lnTo>
                    <a:lnTo>
                      <a:pt x="565404" y="112649"/>
                    </a:lnTo>
                    <a:lnTo>
                      <a:pt x="563880" y="116713"/>
                    </a:lnTo>
                    <a:lnTo>
                      <a:pt x="559308" y="118237"/>
                    </a:lnTo>
                    <a:lnTo>
                      <a:pt x="553720" y="118237"/>
                    </a:lnTo>
                    <a:lnTo>
                      <a:pt x="553720" y="107315"/>
                    </a:lnTo>
                    <a:close/>
                    <a:moveTo>
                      <a:pt x="579120" y="113157"/>
                    </a:moveTo>
                    <a:lnTo>
                      <a:pt x="582803" y="113919"/>
                    </a:lnTo>
                    <a:lnTo>
                      <a:pt x="585343" y="116332"/>
                    </a:lnTo>
                    <a:lnTo>
                      <a:pt x="586232" y="120015"/>
                    </a:lnTo>
                    <a:lnTo>
                      <a:pt x="577596" y="120015"/>
                    </a:lnTo>
                    <a:lnTo>
                      <a:pt x="579882" y="114935"/>
                    </a:lnTo>
                    <a:lnTo>
                      <a:pt x="584708" y="113157"/>
                    </a:lnTo>
                    <a:close/>
                    <a:moveTo>
                      <a:pt x="330962" y="113284"/>
                    </a:moveTo>
                    <a:lnTo>
                      <a:pt x="334899" y="114300"/>
                    </a:lnTo>
                    <a:lnTo>
                      <a:pt x="337693" y="117221"/>
                    </a:lnTo>
                    <a:lnTo>
                      <a:pt x="338709" y="121666"/>
                    </a:lnTo>
                    <a:lnTo>
                      <a:pt x="337693" y="126238"/>
                    </a:lnTo>
                    <a:lnTo>
                      <a:pt x="334899" y="129159"/>
                    </a:lnTo>
                    <a:lnTo>
                      <a:pt x="331089" y="130175"/>
                    </a:lnTo>
                    <a:lnTo>
                      <a:pt x="327279" y="129159"/>
                    </a:lnTo>
                    <a:lnTo>
                      <a:pt x="324485" y="126238"/>
                    </a:lnTo>
                    <a:lnTo>
                      <a:pt x="323469" y="121793"/>
                    </a:lnTo>
                    <a:lnTo>
                      <a:pt x="324485" y="117348"/>
                    </a:lnTo>
                    <a:lnTo>
                      <a:pt x="327279" y="114427"/>
                    </a:lnTo>
                    <a:lnTo>
                      <a:pt x="331089" y="113411"/>
                    </a:lnTo>
                    <a:close/>
                    <a:moveTo>
                      <a:pt x="402971" y="113411"/>
                    </a:moveTo>
                    <a:lnTo>
                      <a:pt x="406908" y="114427"/>
                    </a:lnTo>
                    <a:lnTo>
                      <a:pt x="409702" y="117348"/>
                    </a:lnTo>
                    <a:lnTo>
                      <a:pt x="410718" y="121793"/>
                    </a:lnTo>
                    <a:lnTo>
                      <a:pt x="409702" y="126365"/>
                    </a:lnTo>
                    <a:lnTo>
                      <a:pt x="406908" y="129286"/>
                    </a:lnTo>
                    <a:lnTo>
                      <a:pt x="403098" y="130302"/>
                    </a:lnTo>
                    <a:lnTo>
                      <a:pt x="399288" y="129286"/>
                    </a:lnTo>
                    <a:lnTo>
                      <a:pt x="396494" y="126365"/>
                    </a:lnTo>
                    <a:lnTo>
                      <a:pt x="395478" y="121793"/>
                    </a:lnTo>
                    <a:lnTo>
                      <a:pt x="396494" y="117348"/>
                    </a:lnTo>
                    <a:lnTo>
                      <a:pt x="399288" y="114427"/>
                    </a:lnTo>
                    <a:lnTo>
                      <a:pt x="403098" y="113411"/>
                    </a:lnTo>
                    <a:close/>
                    <a:moveTo>
                      <a:pt x="457454" y="113411"/>
                    </a:moveTo>
                    <a:lnTo>
                      <a:pt x="461391" y="114427"/>
                    </a:lnTo>
                    <a:lnTo>
                      <a:pt x="464185" y="117348"/>
                    </a:lnTo>
                    <a:lnTo>
                      <a:pt x="465201" y="121793"/>
                    </a:lnTo>
                    <a:lnTo>
                      <a:pt x="464185" y="126365"/>
                    </a:lnTo>
                    <a:lnTo>
                      <a:pt x="461391" y="129286"/>
                    </a:lnTo>
                    <a:lnTo>
                      <a:pt x="457581" y="130302"/>
                    </a:lnTo>
                    <a:lnTo>
                      <a:pt x="453771" y="129286"/>
                    </a:lnTo>
                    <a:lnTo>
                      <a:pt x="450977" y="126365"/>
                    </a:lnTo>
                    <a:lnTo>
                      <a:pt x="449961" y="121793"/>
                    </a:lnTo>
                    <a:lnTo>
                      <a:pt x="450977" y="117348"/>
                    </a:lnTo>
                    <a:lnTo>
                      <a:pt x="453771" y="114427"/>
                    </a:lnTo>
                    <a:lnTo>
                      <a:pt x="457581" y="113411"/>
                    </a:lnTo>
                    <a:close/>
                    <a:moveTo>
                      <a:pt x="485394" y="113411"/>
                    </a:moveTo>
                    <a:lnTo>
                      <a:pt x="489204" y="114300"/>
                    </a:lnTo>
                    <a:lnTo>
                      <a:pt x="491998" y="117094"/>
                    </a:lnTo>
                    <a:lnTo>
                      <a:pt x="493014" y="121666"/>
                    </a:lnTo>
                    <a:lnTo>
                      <a:pt x="491871" y="126365"/>
                    </a:lnTo>
                    <a:lnTo>
                      <a:pt x="489077" y="129159"/>
                    </a:lnTo>
                    <a:lnTo>
                      <a:pt x="485267" y="130175"/>
                    </a:lnTo>
                    <a:lnTo>
                      <a:pt x="481584" y="129159"/>
                    </a:lnTo>
                    <a:lnTo>
                      <a:pt x="478917" y="126365"/>
                    </a:lnTo>
                    <a:lnTo>
                      <a:pt x="477901" y="121666"/>
                    </a:lnTo>
                    <a:lnTo>
                      <a:pt x="478917" y="117094"/>
                    </a:lnTo>
                    <a:lnTo>
                      <a:pt x="481711" y="114173"/>
                    </a:lnTo>
                    <a:lnTo>
                      <a:pt x="485521" y="113284"/>
                    </a:lnTo>
                    <a:close/>
                    <a:moveTo>
                      <a:pt x="522986" y="113284"/>
                    </a:moveTo>
                    <a:lnTo>
                      <a:pt x="526796" y="114173"/>
                    </a:lnTo>
                    <a:lnTo>
                      <a:pt x="529590" y="116967"/>
                    </a:lnTo>
                    <a:lnTo>
                      <a:pt x="530733" y="121539"/>
                    </a:lnTo>
                    <a:lnTo>
                      <a:pt x="529590" y="126238"/>
                    </a:lnTo>
                    <a:lnTo>
                      <a:pt x="526796" y="129032"/>
                    </a:lnTo>
                    <a:lnTo>
                      <a:pt x="522986" y="130048"/>
                    </a:lnTo>
                    <a:lnTo>
                      <a:pt x="519303" y="129032"/>
                    </a:lnTo>
                    <a:lnTo>
                      <a:pt x="516636" y="126238"/>
                    </a:lnTo>
                    <a:lnTo>
                      <a:pt x="515620" y="121539"/>
                    </a:lnTo>
                    <a:lnTo>
                      <a:pt x="516636" y="116967"/>
                    </a:lnTo>
                    <a:lnTo>
                      <a:pt x="519430" y="114046"/>
                    </a:lnTo>
                    <a:lnTo>
                      <a:pt x="523240" y="113157"/>
                    </a:lnTo>
                    <a:close/>
                    <a:moveTo>
                      <a:pt x="647954" y="113157"/>
                    </a:moveTo>
                    <a:lnTo>
                      <a:pt x="651764" y="114046"/>
                    </a:lnTo>
                    <a:lnTo>
                      <a:pt x="654558" y="116840"/>
                    </a:lnTo>
                    <a:lnTo>
                      <a:pt x="655574" y="121412"/>
                    </a:lnTo>
                    <a:lnTo>
                      <a:pt x="654431" y="126111"/>
                    </a:lnTo>
                    <a:lnTo>
                      <a:pt x="651637" y="128905"/>
                    </a:lnTo>
                    <a:lnTo>
                      <a:pt x="647827" y="129921"/>
                    </a:lnTo>
                    <a:lnTo>
                      <a:pt x="644144" y="128905"/>
                    </a:lnTo>
                    <a:lnTo>
                      <a:pt x="641350" y="126111"/>
                    </a:lnTo>
                    <a:lnTo>
                      <a:pt x="640334" y="121412"/>
                    </a:lnTo>
                    <a:lnTo>
                      <a:pt x="641350" y="116840"/>
                    </a:lnTo>
                    <a:lnTo>
                      <a:pt x="644144" y="113919"/>
                    </a:lnTo>
                    <a:lnTo>
                      <a:pt x="647954" y="113030"/>
                    </a:lnTo>
                    <a:close/>
                    <a:moveTo>
                      <a:pt x="222885" y="104140"/>
                    </a:moveTo>
                    <a:lnTo>
                      <a:pt x="222885" y="132715"/>
                    </a:lnTo>
                    <a:lnTo>
                      <a:pt x="226695" y="132715"/>
                    </a:lnTo>
                    <a:lnTo>
                      <a:pt x="226695" y="111633"/>
                    </a:lnTo>
                    <a:lnTo>
                      <a:pt x="236220" y="132969"/>
                    </a:lnTo>
                    <a:lnTo>
                      <a:pt x="238887" y="132969"/>
                    </a:lnTo>
                    <a:lnTo>
                      <a:pt x="248412" y="111633"/>
                    </a:lnTo>
                    <a:lnTo>
                      <a:pt x="248412" y="132969"/>
                    </a:lnTo>
                    <a:lnTo>
                      <a:pt x="252222" y="132969"/>
                    </a:lnTo>
                    <a:lnTo>
                      <a:pt x="252222" y="104394"/>
                    </a:lnTo>
                    <a:lnTo>
                      <a:pt x="248285" y="104394"/>
                    </a:lnTo>
                    <a:lnTo>
                      <a:pt x="237744" y="128016"/>
                    </a:lnTo>
                    <a:lnTo>
                      <a:pt x="227203" y="104394"/>
                    </a:lnTo>
                    <a:close/>
                    <a:moveTo>
                      <a:pt x="289179" y="102362"/>
                    </a:moveTo>
                    <a:lnTo>
                      <a:pt x="289179" y="132969"/>
                    </a:lnTo>
                    <a:lnTo>
                      <a:pt x="292989" y="132969"/>
                    </a:lnTo>
                    <a:lnTo>
                      <a:pt x="292989" y="102362"/>
                    </a:lnTo>
                    <a:close/>
                    <a:moveTo>
                      <a:pt x="304038" y="104648"/>
                    </a:moveTo>
                    <a:lnTo>
                      <a:pt x="304038" y="110363"/>
                    </a:lnTo>
                    <a:lnTo>
                      <a:pt x="301117" y="110363"/>
                    </a:lnTo>
                    <a:lnTo>
                      <a:pt x="301117" y="113411"/>
                    </a:lnTo>
                    <a:lnTo>
                      <a:pt x="304038" y="113411"/>
                    </a:lnTo>
                    <a:lnTo>
                      <a:pt x="304038" y="126746"/>
                    </a:lnTo>
                    <a:lnTo>
                      <a:pt x="305562" y="131445"/>
                    </a:lnTo>
                    <a:lnTo>
                      <a:pt x="310261" y="132842"/>
                    </a:lnTo>
                    <a:lnTo>
                      <a:pt x="304800" y="132842"/>
                    </a:lnTo>
                    <a:lnTo>
                      <a:pt x="304800" y="129667"/>
                    </a:lnTo>
                    <a:lnTo>
                      <a:pt x="302006" y="129667"/>
                    </a:lnTo>
                    <a:lnTo>
                      <a:pt x="299593" y="128905"/>
                    </a:lnTo>
                    <a:lnTo>
                      <a:pt x="298831" y="126619"/>
                    </a:lnTo>
                    <a:lnTo>
                      <a:pt x="298831" y="113411"/>
                    </a:lnTo>
                    <a:lnTo>
                      <a:pt x="304800" y="113411"/>
                    </a:lnTo>
                    <a:lnTo>
                      <a:pt x="304800" y="110363"/>
                    </a:lnTo>
                    <a:lnTo>
                      <a:pt x="298831" y="110363"/>
                    </a:lnTo>
                    <a:lnTo>
                      <a:pt x="298831" y="104648"/>
                    </a:lnTo>
                    <a:close/>
                    <a:moveTo>
                      <a:pt x="313055" y="110363"/>
                    </a:moveTo>
                    <a:lnTo>
                      <a:pt x="313055" y="132969"/>
                    </a:lnTo>
                    <a:lnTo>
                      <a:pt x="316865" y="132969"/>
                    </a:lnTo>
                    <a:lnTo>
                      <a:pt x="316865" y="110363"/>
                    </a:lnTo>
                    <a:close/>
                    <a:moveTo>
                      <a:pt x="354965" y="102489"/>
                    </a:moveTo>
                    <a:lnTo>
                      <a:pt x="354965" y="133096"/>
                    </a:lnTo>
                    <a:lnTo>
                      <a:pt x="358775" y="133096"/>
                    </a:lnTo>
                    <a:lnTo>
                      <a:pt x="358775" y="102362"/>
                    </a:lnTo>
                    <a:close/>
                    <a:moveTo>
                      <a:pt x="368935" y="110236"/>
                    </a:moveTo>
                    <a:lnTo>
                      <a:pt x="368935" y="132842"/>
                    </a:lnTo>
                    <a:lnTo>
                      <a:pt x="372745" y="132842"/>
                    </a:lnTo>
                    <a:lnTo>
                      <a:pt x="372745" y="110363"/>
                    </a:lnTo>
                    <a:close/>
                    <a:moveTo>
                      <a:pt x="446913" y="109982"/>
                    </a:moveTo>
                    <a:lnTo>
                      <a:pt x="442722" y="110871"/>
                    </a:lnTo>
                    <a:lnTo>
                      <a:pt x="439674" y="113538"/>
                    </a:lnTo>
                    <a:lnTo>
                      <a:pt x="439674" y="110363"/>
                    </a:lnTo>
                    <a:lnTo>
                      <a:pt x="435864" y="110363"/>
                    </a:lnTo>
                    <a:lnTo>
                      <a:pt x="435864" y="132969"/>
                    </a:lnTo>
                    <a:lnTo>
                      <a:pt x="439674" y="132969"/>
                    </a:lnTo>
                    <a:lnTo>
                      <a:pt x="439674" y="120523"/>
                    </a:lnTo>
                    <a:lnTo>
                      <a:pt x="441452" y="115062"/>
                    </a:lnTo>
                    <a:lnTo>
                      <a:pt x="446151" y="113157"/>
                    </a:lnTo>
                    <a:lnTo>
                      <a:pt x="450723" y="114935"/>
                    </a:lnTo>
                    <a:lnTo>
                      <a:pt x="452374" y="120142"/>
                    </a:lnTo>
                    <a:lnTo>
                      <a:pt x="452374" y="132969"/>
                    </a:lnTo>
                    <a:lnTo>
                      <a:pt x="456057" y="132969"/>
                    </a:lnTo>
                    <a:lnTo>
                      <a:pt x="456057" y="119634"/>
                    </a:lnTo>
                    <a:lnTo>
                      <a:pt x="453517" y="112395"/>
                    </a:lnTo>
                    <a:lnTo>
                      <a:pt x="446786" y="109982"/>
                    </a:lnTo>
                    <a:close/>
                    <a:moveTo>
                      <a:pt x="549910" y="104140"/>
                    </a:moveTo>
                    <a:lnTo>
                      <a:pt x="549910" y="132969"/>
                    </a:lnTo>
                    <a:lnTo>
                      <a:pt x="553720" y="132969"/>
                    </a:lnTo>
                    <a:lnTo>
                      <a:pt x="553720" y="121158"/>
                    </a:lnTo>
                    <a:lnTo>
                      <a:pt x="558292" y="121158"/>
                    </a:lnTo>
                    <a:lnTo>
                      <a:pt x="565150" y="132969"/>
                    </a:lnTo>
                    <a:lnTo>
                      <a:pt x="569595" y="132969"/>
                    </a:lnTo>
                    <a:lnTo>
                      <a:pt x="562356" y="120904"/>
                    </a:lnTo>
                    <a:lnTo>
                      <a:pt x="567563" y="117856"/>
                    </a:lnTo>
                    <a:lnTo>
                      <a:pt x="569214" y="112649"/>
                    </a:lnTo>
                    <a:lnTo>
                      <a:pt x="568071" y="108331"/>
                    </a:lnTo>
                    <a:lnTo>
                      <a:pt x="564642" y="105283"/>
                    </a:lnTo>
                    <a:lnTo>
                      <a:pt x="559181" y="104140"/>
                    </a:lnTo>
                    <a:close/>
                    <a:moveTo>
                      <a:pt x="609854" y="110236"/>
                    </a:moveTo>
                    <a:lnTo>
                      <a:pt x="609854" y="132842"/>
                    </a:lnTo>
                    <a:lnTo>
                      <a:pt x="613664" y="132842"/>
                    </a:lnTo>
                    <a:lnTo>
                      <a:pt x="613664" y="110363"/>
                    </a:lnTo>
                    <a:close/>
                    <a:moveTo>
                      <a:pt x="634873" y="109982"/>
                    </a:moveTo>
                    <a:lnTo>
                      <a:pt x="630555" y="110871"/>
                    </a:lnTo>
                    <a:lnTo>
                      <a:pt x="627507" y="113538"/>
                    </a:lnTo>
                    <a:lnTo>
                      <a:pt x="627507" y="110363"/>
                    </a:lnTo>
                    <a:lnTo>
                      <a:pt x="623697" y="110363"/>
                    </a:lnTo>
                    <a:lnTo>
                      <a:pt x="623697" y="132969"/>
                    </a:lnTo>
                    <a:lnTo>
                      <a:pt x="627507" y="132969"/>
                    </a:lnTo>
                    <a:lnTo>
                      <a:pt x="627507" y="120523"/>
                    </a:lnTo>
                    <a:lnTo>
                      <a:pt x="629285" y="115062"/>
                    </a:lnTo>
                    <a:lnTo>
                      <a:pt x="633984" y="113157"/>
                    </a:lnTo>
                    <a:lnTo>
                      <a:pt x="638556" y="114935"/>
                    </a:lnTo>
                    <a:lnTo>
                      <a:pt x="640207" y="120142"/>
                    </a:lnTo>
                    <a:lnTo>
                      <a:pt x="640207" y="132969"/>
                    </a:lnTo>
                    <a:lnTo>
                      <a:pt x="643890" y="132969"/>
                    </a:lnTo>
                    <a:lnTo>
                      <a:pt x="643890" y="119634"/>
                    </a:lnTo>
                    <a:lnTo>
                      <a:pt x="641350" y="112395"/>
                    </a:lnTo>
                    <a:lnTo>
                      <a:pt x="634619" y="109982"/>
                    </a:lnTo>
                    <a:close/>
                    <a:moveTo>
                      <a:pt x="677672" y="128143"/>
                    </a:moveTo>
                    <a:lnTo>
                      <a:pt x="675894" y="128905"/>
                    </a:lnTo>
                    <a:lnTo>
                      <a:pt x="675132" y="130683"/>
                    </a:lnTo>
                    <a:lnTo>
                      <a:pt x="675894" y="132461"/>
                    </a:lnTo>
                    <a:lnTo>
                      <a:pt x="677672" y="133223"/>
                    </a:lnTo>
                    <a:lnTo>
                      <a:pt x="679450" y="132461"/>
                    </a:lnTo>
                    <a:lnTo>
                      <a:pt x="680085" y="130683"/>
                    </a:lnTo>
                    <a:lnTo>
                      <a:pt x="679323" y="128905"/>
                    </a:lnTo>
                    <a:lnTo>
                      <a:pt x="677545" y="128143"/>
                    </a:lnTo>
                    <a:close/>
                    <a:moveTo>
                      <a:pt x="257556" y="110363"/>
                    </a:moveTo>
                    <a:lnTo>
                      <a:pt x="257556" y="123571"/>
                    </a:lnTo>
                    <a:lnTo>
                      <a:pt x="258826" y="128905"/>
                    </a:lnTo>
                    <a:lnTo>
                      <a:pt x="262128" y="132207"/>
                    </a:lnTo>
                    <a:lnTo>
                      <a:pt x="266827" y="133350"/>
                    </a:lnTo>
                    <a:lnTo>
                      <a:pt x="271145" y="132334"/>
                    </a:lnTo>
                    <a:lnTo>
                      <a:pt x="274066" y="129667"/>
                    </a:lnTo>
                    <a:lnTo>
                      <a:pt x="274066" y="132969"/>
                    </a:lnTo>
                    <a:lnTo>
                      <a:pt x="277876" y="132969"/>
                    </a:lnTo>
                    <a:lnTo>
                      <a:pt x="277876" y="110363"/>
                    </a:lnTo>
                    <a:lnTo>
                      <a:pt x="274066" y="110363"/>
                    </a:lnTo>
                    <a:lnTo>
                      <a:pt x="274066" y="122809"/>
                    </a:lnTo>
                    <a:lnTo>
                      <a:pt x="272288" y="128270"/>
                    </a:lnTo>
                    <a:lnTo>
                      <a:pt x="267589" y="130175"/>
                    </a:lnTo>
                    <a:lnTo>
                      <a:pt x="263017" y="128397"/>
                    </a:lnTo>
                    <a:lnTo>
                      <a:pt x="261366" y="123317"/>
                    </a:lnTo>
                    <a:lnTo>
                      <a:pt x="261366" y="110617"/>
                    </a:lnTo>
                    <a:close/>
                    <a:moveTo>
                      <a:pt x="381254" y="110236"/>
                    </a:moveTo>
                    <a:lnTo>
                      <a:pt x="375539" y="111633"/>
                    </a:lnTo>
                    <a:lnTo>
                      <a:pt x="371602" y="115697"/>
                    </a:lnTo>
                    <a:lnTo>
                      <a:pt x="370205" y="121793"/>
                    </a:lnTo>
                    <a:lnTo>
                      <a:pt x="371602" y="128016"/>
                    </a:lnTo>
                    <a:lnTo>
                      <a:pt x="375539" y="132080"/>
                    </a:lnTo>
                    <a:lnTo>
                      <a:pt x="381254" y="133477"/>
                    </a:lnTo>
                    <a:lnTo>
                      <a:pt x="388112" y="131318"/>
                    </a:lnTo>
                    <a:lnTo>
                      <a:pt x="391795" y="125730"/>
                    </a:lnTo>
                    <a:lnTo>
                      <a:pt x="387731" y="125730"/>
                    </a:lnTo>
                    <a:lnTo>
                      <a:pt x="385445" y="129032"/>
                    </a:lnTo>
                    <a:lnTo>
                      <a:pt x="381381" y="130175"/>
                    </a:lnTo>
                    <a:lnTo>
                      <a:pt x="376174" y="127889"/>
                    </a:lnTo>
                    <a:lnTo>
                      <a:pt x="374142" y="121539"/>
                    </a:lnTo>
                    <a:lnTo>
                      <a:pt x="376174" y="115316"/>
                    </a:lnTo>
                    <a:lnTo>
                      <a:pt x="381381" y="113157"/>
                    </a:lnTo>
                    <a:lnTo>
                      <a:pt x="385572" y="114300"/>
                    </a:lnTo>
                    <a:lnTo>
                      <a:pt x="387731" y="117602"/>
                    </a:lnTo>
                    <a:lnTo>
                      <a:pt x="391795" y="117602"/>
                    </a:lnTo>
                    <a:lnTo>
                      <a:pt x="388239" y="112014"/>
                    </a:lnTo>
                    <a:lnTo>
                      <a:pt x="381381" y="109982"/>
                    </a:lnTo>
                    <a:close/>
                    <a:moveTo>
                      <a:pt x="406146" y="109982"/>
                    </a:moveTo>
                    <a:lnTo>
                      <a:pt x="400685" y="111379"/>
                    </a:lnTo>
                    <a:lnTo>
                      <a:pt x="396875" y="115443"/>
                    </a:lnTo>
                    <a:lnTo>
                      <a:pt x="395478" y="121539"/>
                    </a:lnTo>
                    <a:lnTo>
                      <a:pt x="396875" y="127635"/>
                    </a:lnTo>
                    <a:lnTo>
                      <a:pt x="400685" y="131826"/>
                    </a:lnTo>
                    <a:lnTo>
                      <a:pt x="406146" y="133350"/>
                    </a:lnTo>
                    <a:lnTo>
                      <a:pt x="411353" y="132080"/>
                    </a:lnTo>
                    <a:lnTo>
                      <a:pt x="414655" y="128778"/>
                    </a:lnTo>
                    <a:lnTo>
                      <a:pt x="414655" y="132969"/>
                    </a:lnTo>
                    <a:lnTo>
                      <a:pt x="418465" y="132969"/>
                    </a:lnTo>
                    <a:lnTo>
                      <a:pt x="418465" y="110363"/>
                    </a:lnTo>
                    <a:lnTo>
                      <a:pt x="414655" y="110363"/>
                    </a:lnTo>
                    <a:lnTo>
                      <a:pt x="414655" y="114427"/>
                    </a:lnTo>
                    <a:lnTo>
                      <a:pt x="411353" y="111252"/>
                    </a:lnTo>
                    <a:lnTo>
                      <a:pt x="406146" y="109982"/>
                    </a:lnTo>
                    <a:close/>
                    <a:moveTo>
                      <a:pt x="468884" y="102362"/>
                    </a:moveTo>
                    <a:lnTo>
                      <a:pt x="468884" y="114300"/>
                    </a:lnTo>
                    <a:lnTo>
                      <a:pt x="465455" y="111125"/>
                    </a:lnTo>
                    <a:lnTo>
                      <a:pt x="460502" y="109982"/>
                    </a:lnTo>
                    <a:lnTo>
                      <a:pt x="454914" y="111379"/>
                    </a:lnTo>
                    <a:lnTo>
                      <a:pt x="451104" y="115443"/>
                    </a:lnTo>
                    <a:lnTo>
                      <a:pt x="449707" y="121539"/>
                    </a:lnTo>
                    <a:lnTo>
                      <a:pt x="451104" y="127635"/>
                    </a:lnTo>
                    <a:lnTo>
                      <a:pt x="454914" y="131826"/>
                    </a:lnTo>
                    <a:lnTo>
                      <a:pt x="460375" y="133350"/>
                    </a:lnTo>
                    <a:lnTo>
                      <a:pt x="465455" y="132080"/>
                    </a:lnTo>
                    <a:lnTo>
                      <a:pt x="468757" y="128778"/>
                    </a:lnTo>
                    <a:lnTo>
                      <a:pt x="468757" y="133096"/>
                    </a:lnTo>
                    <a:lnTo>
                      <a:pt x="472567" y="133096"/>
                    </a:lnTo>
                    <a:lnTo>
                      <a:pt x="472567" y="102362"/>
                    </a:lnTo>
                    <a:close/>
                    <a:moveTo>
                      <a:pt x="492760" y="109982"/>
                    </a:moveTo>
                    <a:lnTo>
                      <a:pt x="486918" y="111379"/>
                    </a:lnTo>
                    <a:lnTo>
                      <a:pt x="482727" y="115443"/>
                    </a:lnTo>
                    <a:lnTo>
                      <a:pt x="481203" y="121539"/>
                    </a:lnTo>
                    <a:lnTo>
                      <a:pt x="482727" y="127762"/>
                    </a:lnTo>
                    <a:lnTo>
                      <a:pt x="486791" y="131826"/>
                    </a:lnTo>
                    <a:lnTo>
                      <a:pt x="492506" y="133223"/>
                    </a:lnTo>
                    <a:lnTo>
                      <a:pt x="498348" y="131826"/>
                    </a:lnTo>
                    <a:lnTo>
                      <a:pt x="502539" y="127762"/>
                    </a:lnTo>
                    <a:lnTo>
                      <a:pt x="504063" y="121539"/>
                    </a:lnTo>
                    <a:lnTo>
                      <a:pt x="502539" y="115443"/>
                    </a:lnTo>
                    <a:lnTo>
                      <a:pt x="498475" y="111379"/>
                    </a:lnTo>
                    <a:lnTo>
                      <a:pt x="492633" y="109982"/>
                    </a:lnTo>
                    <a:close/>
                    <a:moveTo>
                      <a:pt x="530098" y="109982"/>
                    </a:moveTo>
                    <a:lnTo>
                      <a:pt x="524256" y="111379"/>
                    </a:lnTo>
                    <a:lnTo>
                      <a:pt x="520192" y="115443"/>
                    </a:lnTo>
                    <a:lnTo>
                      <a:pt x="518668" y="121539"/>
                    </a:lnTo>
                    <a:lnTo>
                      <a:pt x="520192" y="127762"/>
                    </a:lnTo>
                    <a:lnTo>
                      <a:pt x="524256" y="131826"/>
                    </a:lnTo>
                    <a:lnTo>
                      <a:pt x="529971" y="133223"/>
                    </a:lnTo>
                    <a:lnTo>
                      <a:pt x="535813" y="131826"/>
                    </a:lnTo>
                    <a:lnTo>
                      <a:pt x="540004" y="127762"/>
                    </a:lnTo>
                    <a:lnTo>
                      <a:pt x="541528" y="121539"/>
                    </a:lnTo>
                    <a:lnTo>
                      <a:pt x="540004" y="115443"/>
                    </a:lnTo>
                    <a:lnTo>
                      <a:pt x="535940" y="111379"/>
                    </a:lnTo>
                    <a:lnTo>
                      <a:pt x="530098" y="109982"/>
                    </a:lnTo>
                    <a:close/>
                    <a:moveTo>
                      <a:pt x="592455" y="109982"/>
                    </a:moveTo>
                    <a:lnTo>
                      <a:pt x="586613" y="111379"/>
                    </a:lnTo>
                    <a:lnTo>
                      <a:pt x="582676" y="115443"/>
                    </a:lnTo>
                    <a:lnTo>
                      <a:pt x="581279" y="121539"/>
                    </a:lnTo>
                    <a:lnTo>
                      <a:pt x="582676" y="127762"/>
                    </a:lnTo>
                    <a:lnTo>
                      <a:pt x="586613" y="131826"/>
                    </a:lnTo>
                    <a:lnTo>
                      <a:pt x="592328" y="133223"/>
                    </a:lnTo>
                    <a:lnTo>
                      <a:pt x="599059" y="131191"/>
                    </a:lnTo>
                    <a:lnTo>
                      <a:pt x="602742" y="125857"/>
                    </a:lnTo>
                    <a:lnTo>
                      <a:pt x="598678" y="125857"/>
                    </a:lnTo>
                    <a:lnTo>
                      <a:pt x="596392" y="128905"/>
                    </a:lnTo>
                    <a:lnTo>
                      <a:pt x="592328" y="130048"/>
                    </a:lnTo>
                    <a:lnTo>
                      <a:pt x="587248" y="128143"/>
                    </a:lnTo>
                    <a:lnTo>
                      <a:pt x="584962" y="122936"/>
                    </a:lnTo>
                    <a:lnTo>
                      <a:pt x="595630" y="122936"/>
                    </a:lnTo>
                    <a:lnTo>
                      <a:pt x="595757" y="120650"/>
                    </a:lnTo>
                    <a:lnTo>
                      <a:pt x="594360" y="115062"/>
                    </a:lnTo>
                    <a:lnTo>
                      <a:pt x="590550" y="111252"/>
                    </a:lnTo>
                    <a:lnTo>
                      <a:pt x="584835" y="109855"/>
                    </a:lnTo>
                    <a:close/>
                    <a:moveTo>
                      <a:pt x="647319" y="109855"/>
                    </a:moveTo>
                    <a:lnTo>
                      <a:pt x="641477" y="111252"/>
                    </a:lnTo>
                    <a:lnTo>
                      <a:pt x="637286" y="115316"/>
                    </a:lnTo>
                    <a:lnTo>
                      <a:pt x="635762" y="121412"/>
                    </a:lnTo>
                    <a:lnTo>
                      <a:pt x="637286" y="127635"/>
                    </a:lnTo>
                    <a:lnTo>
                      <a:pt x="641350" y="131699"/>
                    </a:lnTo>
                    <a:lnTo>
                      <a:pt x="647065" y="133096"/>
                    </a:lnTo>
                    <a:lnTo>
                      <a:pt x="652907" y="131699"/>
                    </a:lnTo>
                    <a:lnTo>
                      <a:pt x="657098" y="127635"/>
                    </a:lnTo>
                    <a:lnTo>
                      <a:pt x="658622" y="121412"/>
                    </a:lnTo>
                    <a:lnTo>
                      <a:pt x="657098" y="115316"/>
                    </a:lnTo>
                    <a:lnTo>
                      <a:pt x="653034" y="111252"/>
                    </a:lnTo>
                    <a:lnTo>
                      <a:pt x="647192" y="109855"/>
                    </a:lnTo>
                    <a:close/>
                    <a:moveTo>
                      <a:pt x="331597" y="109855"/>
                    </a:moveTo>
                    <a:lnTo>
                      <a:pt x="326390" y="111125"/>
                    </a:lnTo>
                    <a:lnTo>
                      <a:pt x="323088" y="114300"/>
                    </a:lnTo>
                    <a:lnTo>
                      <a:pt x="323088" y="110363"/>
                    </a:lnTo>
                    <a:lnTo>
                      <a:pt x="319278" y="110363"/>
                    </a:lnTo>
                    <a:lnTo>
                      <a:pt x="319278" y="143764"/>
                    </a:lnTo>
                    <a:lnTo>
                      <a:pt x="323088" y="143764"/>
                    </a:lnTo>
                    <a:lnTo>
                      <a:pt x="323088" y="128778"/>
                    </a:lnTo>
                    <a:lnTo>
                      <a:pt x="326517" y="132080"/>
                    </a:lnTo>
                    <a:lnTo>
                      <a:pt x="331597" y="133350"/>
                    </a:lnTo>
                    <a:lnTo>
                      <a:pt x="337058" y="131826"/>
                    </a:lnTo>
                    <a:lnTo>
                      <a:pt x="340868" y="127635"/>
                    </a:lnTo>
                    <a:lnTo>
                      <a:pt x="342265" y="121539"/>
                    </a:lnTo>
                    <a:lnTo>
                      <a:pt x="340868" y="115443"/>
                    </a:lnTo>
                    <a:lnTo>
                      <a:pt x="336931" y="111379"/>
                    </a:lnTo>
                    <a:lnTo>
                      <a:pt x="331470" y="109982"/>
                    </a:lnTo>
                    <a:close/>
                  </a:path>
                </a:pathLst>
              </a:custGeom>
              <a:solidFill>
                <a:srgbClr val="AD59AB">
                  <a:alpha val="4706"/>
                </a:srgbClr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64626" y="15722221"/>
              <a:ext cx="9126141" cy="1965278"/>
              <a:chOff x="0" y="0"/>
              <a:chExt cx="667360" cy="14371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93928" cy="143764"/>
              </a:xfrm>
              <a:custGeom>
                <a:avLst/>
                <a:gdLst/>
                <a:ahLst/>
                <a:cxnLst/>
                <a:rect l="l" t="t" r="r" b="b"/>
                <a:pathLst>
                  <a:path w="693928" h="143764">
                    <a:moveTo>
                      <a:pt x="484759" y="889"/>
                    </a:moveTo>
                    <a:lnTo>
                      <a:pt x="482981" y="1651"/>
                    </a:lnTo>
                    <a:lnTo>
                      <a:pt x="482219" y="3429"/>
                    </a:lnTo>
                    <a:lnTo>
                      <a:pt x="482981" y="5207"/>
                    </a:lnTo>
                    <a:lnTo>
                      <a:pt x="484759" y="5969"/>
                    </a:lnTo>
                    <a:lnTo>
                      <a:pt x="486537" y="5207"/>
                    </a:lnTo>
                    <a:lnTo>
                      <a:pt x="487299" y="3429"/>
                    </a:lnTo>
                    <a:lnTo>
                      <a:pt x="486410" y="1651"/>
                    </a:lnTo>
                    <a:lnTo>
                      <a:pt x="484759" y="889"/>
                    </a:lnTo>
                    <a:close/>
                    <a:moveTo>
                      <a:pt x="545465" y="0"/>
                    </a:moveTo>
                    <a:lnTo>
                      <a:pt x="536702" y="5207"/>
                    </a:lnTo>
                    <a:lnTo>
                      <a:pt x="536702" y="8001"/>
                    </a:lnTo>
                    <a:lnTo>
                      <a:pt x="545465" y="3302"/>
                    </a:lnTo>
                    <a:lnTo>
                      <a:pt x="545465" y="0"/>
                    </a:lnTo>
                    <a:close/>
                    <a:moveTo>
                      <a:pt x="462534" y="6604"/>
                    </a:moveTo>
                    <a:lnTo>
                      <a:pt x="471043" y="9652"/>
                    </a:lnTo>
                    <a:lnTo>
                      <a:pt x="473964" y="18034"/>
                    </a:lnTo>
                    <a:lnTo>
                      <a:pt x="471043" y="26289"/>
                    </a:lnTo>
                    <a:lnTo>
                      <a:pt x="462534" y="29210"/>
                    </a:lnTo>
                    <a:lnTo>
                      <a:pt x="457327" y="29210"/>
                    </a:lnTo>
                    <a:lnTo>
                      <a:pt x="457327" y="6604"/>
                    </a:lnTo>
                    <a:close/>
                    <a:moveTo>
                      <a:pt x="259461" y="12573"/>
                    </a:moveTo>
                    <a:lnTo>
                      <a:pt x="263271" y="13462"/>
                    </a:lnTo>
                    <a:lnTo>
                      <a:pt x="266065" y="16256"/>
                    </a:lnTo>
                    <a:lnTo>
                      <a:pt x="267081" y="20828"/>
                    </a:lnTo>
                    <a:lnTo>
                      <a:pt x="265938" y="25527"/>
                    </a:lnTo>
                    <a:lnTo>
                      <a:pt x="263144" y="28321"/>
                    </a:lnTo>
                    <a:lnTo>
                      <a:pt x="259334" y="29210"/>
                    </a:lnTo>
                    <a:lnTo>
                      <a:pt x="255651" y="28321"/>
                    </a:lnTo>
                    <a:lnTo>
                      <a:pt x="252984" y="25527"/>
                    </a:lnTo>
                    <a:lnTo>
                      <a:pt x="251968" y="20828"/>
                    </a:lnTo>
                    <a:lnTo>
                      <a:pt x="252984" y="16256"/>
                    </a:lnTo>
                    <a:lnTo>
                      <a:pt x="255778" y="13462"/>
                    </a:lnTo>
                    <a:lnTo>
                      <a:pt x="259588" y="12573"/>
                    </a:lnTo>
                    <a:close/>
                    <a:moveTo>
                      <a:pt x="344043" y="12573"/>
                    </a:moveTo>
                    <a:lnTo>
                      <a:pt x="347980" y="13589"/>
                    </a:lnTo>
                    <a:lnTo>
                      <a:pt x="350774" y="16510"/>
                    </a:lnTo>
                    <a:lnTo>
                      <a:pt x="351790" y="20955"/>
                    </a:lnTo>
                    <a:lnTo>
                      <a:pt x="350520" y="25400"/>
                    </a:lnTo>
                    <a:lnTo>
                      <a:pt x="347726" y="28321"/>
                    </a:lnTo>
                    <a:lnTo>
                      <a:pt x="343916" y="29337"/>
                    </a:lnTo>
                    <a:lnTo>
                      <a:pt x="340106" y="28321"/>
                    </a:lnTo>
                    <a:lnTo>
                      <a:pt x="337312" y="25400"/>
                    </a:lnTo>
                    <a:lnTo>
                      <a:pt x="336296" y="20955"/>
                    </a:lnTo>
                    <a:lnTo>
                      <a:pt x="337312" y="16510"/>
                    </a:lnTo>
                    <a:lnTo>
                      <a:pt x="340106" y="13589"/>
                    </a:lnTo>
                    <a:lnTo>
                      <a:pt x="343916" y="12573"/>
                    </a:lnTo>
                    <a:close/>
                    <a:moveTo>
                      <a:pt x="398272" y="12573"/>
                    </a:moveTo>
                    <a:lnTo>
                      <a:pt x="402209" y="13589"/>
                    </a:lnTo>
                    <a:lnTo>
                      <a:pt x="405003" y="16510"/>
                    </a:lnTo>
                    <a:lnTo>
                      <a:pt x="406019" y="20955"/>
                    </a:lnTo>
                    <a:lnTo>
                      <a:pt x="405003" y="25400"/>
                    </a:lnTo>
                    <a:lnTo>
                      <a:pt x="402209" y="28321"/>
                    </a:lnTo>
                    <a:lnTo>
                      <a:pt x="398399" y="29337"/>
                    </a:lnTo>
                    <a:lnTo>
                      <a:pt x="394589" y="28321"/>
                    </a:lnTo>
                    <a:lnTo>
                      <a:pt x="391668" y="25400"/>
                    </a:lnTo>
                    <a:lnTo>
                      <a:pt x="390652" y="20955"/>
                    </a:lnTo>
                    <a:lnTo>
                      <a:pt x="391668" y="16510"/>
                    </a:lnTo>
                    <a:lnTo>
                      <a:pt x="394462" y="13589"/>
                    </a:lnTo>
                    <a:lnTo>
                      <a:pt x="398272" y="12573"/>
                    </a:lnTo>
                    <a:close/>
                    <a:moveTo>
                      <a:pt x="426085" y="12573"/>
                    </a:moveTo>
                    <a:lnTo>
                      <a:pt x="429895" y="13462"/>
                    </a:lnTo>
                    <a:lnTo>
                      <a:pt x="432689" y="16256"/>
                    </a:lnTo>
                    <a:lnTo>
                      <a:pt x="433832" y="20828"/>
                    </a:lnTo>
                    <a:lnTo>
                      <a:pt x="432689" y="25527"/>
                    </a:lnTo>
                    <a:lnTo>
                      <a:pt x="429895" y="28321"/>
                    </a:lnTo>
                    <a:lnTo>
                      <a:pt x="426085" y="29210"/>
                    </a:lnTo>
                    <a:lnTo>
                      <a:pt x="422402" y="28321"/>
                    </a:lnTo>
                    <a:lnTo>
                      <a:pt x="419608" y="25527"/>
                    </a:lnTo>
                    <a:lnTo>
                      <a:pt x="418592" y="20828"/>
                    </a:lnTo>
                    <a:lnTo>
                      <a:pt x="419608" y="16256"/>
                    </a:lnTo>
                    <a:lnTo>
                      <a:pt x="422402" y="13462"/>
                    </a:lnTo>
                    <a:lnTo>
                      <a:pt x="426212" y="12573"/>
                    </a:lnTo>
                    <a:close/>
                    <a:moveTo>
                      <a:pt x="561213" y="12573"/>
                    </a:moveTo>
                    <a:lnTo>
                      <a:pt x="565150" y="13589"/>
                    </a:lnTo>
                    <a:lnTo>
                      <a:pt x="567944" y="16510"/>
                    </a:lnTo>
                    <a:lnTo>
                      <a:pt x="568960" y="20955"/>
                    </a:lnTo>
                    <a:lnTo>
                      <a:pt x="567944" y="25527"/>
                    </a:lnTo>
                    <a:lnTo>
                      <a:pt x="565150" y="28448"/>
                    </a:lnTo>
                    <a:lnTo>
                      <a:pt x="561340" y="29464"/>
                    </a:lnTo>
                    <a:lnTo>
                      <a:pt x="557530" y="28448"/>
                    </a:lnTo>
                    <a:lnTo>
                      <a:pt x="554482" y="25400"/>
                    </a:lnTo>
                    <a:lnTo>
                      <a:pt x="553466" y="20955"/>
                    </a:lnTo>
                    <a:lnTo>
                      <a:pt x="554482" y="16510"/>
                    </a:lnTo>
                    <a:lnTo>
                      <a:pt x="557276" y="13589"/>
                    </a:lnTo>
                    <a:lnTo>
                      <a:pt x="561086" y="12573"/>
                    </a:lnTo>
                    <a:close/>
                    <a:moveTo>
                      <a:pt x="624205" y="12573"/>
                    </a:moveTo>
                    <a:lnTo>
                      <a:pt x="628142" y="13589"/>
                    </a:lnTo>
                    <a:lnTo>
                      <a:pt x="630936" y="16510"/>
                    </a:lnTo>
                    <a:lnTo>
                      <a:pt x="631952" y="20955"/>
                    </a:lnTo>
                    <a:lnTo>
                      <a:pt x="630936" y="25400"/>
                    </a:lnTo>
                    <a:lnTo>
                      <a:pt x="628142" y="28321"/>
                    </a:lnTo>
                    <a:lnTo>
                      <a:pt x="624332" y="29337"/>
                    </a:lnTo>
                    <a:lnTo>
                      <a:pt x="620522" y="28321"/>
                    </a:lnTo>
                    <a:lnTo>
                      <a:pt x="617728" y="25400"/>
                    </a:lnTo>
                    <a:lnTo>
                      <a:pt x="616712" y="20955"/>
                    </a:lnTo>
                    <a:lnTo>
                      <a:pt x="617728" y="16510"/>
                    </a:lnTo>
                    <a:lnTo>
                      <a:pt x="620522" y="13589"/>
                    </a:lnTo>
                    <a:lnTo>
                      <a:pt x="624332" y="12573"/>
                    </a:lnTo>
                    <a:close/>
                    <a:moveTo>
                      <a:pt x="228600" y="3556"/>
                    </a:moveTo>
                    <a:lnTo>
                      <a:pt x="228600" y="32258"/>
                    </a:lnTo>
                    <a:lnTo>
                      <a:pt x="232410" y="32258"/>
                    </a:lnTo>
                    <a:lnTo>
                      <a:pt x="232410" y="19304"/>
                    </a:lnTo>
                    <a:lnTo>
                      <a:pt x="242570" y="19304"/>
                    </a:lnTo>
                    <a:lnTo>
                      <a:pt x="242570" y="16256"/>
                    </a:lnTo>
                    <a:lnTo>
                      <a:pt x="232410" y="16256"/>
                    </a:lnTo>
                    <a:lnTo>
                      <a:pt x="232410" y="6604"/>
                    </a:lnTo>
                    <a:lnTo>
                      <a:pt x="244856" y="6604"/>
                    </a:lnTo>
                    <a:lnTo>
                      <a:pt x="244856" y="3556"/>
                    </a:lnTo>
                    <a:close/>
                    <a:moveTo>
                      <a:pt x="287020" y="9271"/>
                    </a:moveTo>
                    <a:lnTo>
                      <a:pt x="282575" y="10287"/>
                    </a:lnTo>
                    <a:lnTo>
                      <a:pt x="279781" y="13335"/>
                    </a:lnTo>
                    <a:lnTo>
                      <a:pt x="279781" y="9652"/>
                    </a:lnTo>
                    <a:lnTo>
                      <a:pt x="275971" y="9652"/>
                    </a:lnTo>
                    <a:lnTo>
                      <a:pt x="275971" y="32258"/>
                    </a:lnTo>
                    <a:lnTo>
                      <a:pt x="279781" y="32258"/>
                    </a:lnTo>
                    <a:lnTo>
                      <a:pt x="279781" y="19939"/>
                    </a:lnTo>
                    <a:lnTo>
                      <a:pt x="286131" y="13081"/>
                    </a:lnTo>
                    <a:lnTo>
                      <a:pt x="287147" y="13081"/>
                    </a:lnTo>
                    <a:lnTo>
                      <a:pt x="287147" y="9271"/>
                    </a:lnTo>
                    <a:close/>
                    <a:moveTo>
                      <a:pt x="302387" y="9271"/>
                    </a:moveTo>
                    <a:lnTo>
                      <a:pt x="298069" y="10160"/>
                    </a:lnTo>
                    <a:lnTo>
                      <a:pt x="295148" y="12827"/>
                    </a:lnTo>
                    <a:lnTo>
                      <a:pt x="295148" y="9652"/>
                    </a:lnTo>
                    <a:lnTo>
                      <a:pt x="291338" y="9652"/>
                    </a:lnTo>
                    <a:lnTo>
                      <a:pt x="291338" y="32258"/>
                    </a:lnTo>
                    <a:lnTo>
                      <a:pt x="295148" y="32258"/>
                    </a:lnTo>
                    <a:lnTo>
                      <a:pt x="295148" y="19812"/>
                    </a:lnTo>
                    <a:lnTo>
                      <a:pt x="296926" y="14351"/>
                    </a:lnTo>
                    <a:lnTo>
                      <a:pt x="301625" y="12446"/>
                    </a:lnTo>
                    <a:lnTo>
                      <a:pt x="306197" y="14224"/>
                    </a:lnTo>
                    <a:lnTo>
                      <a:pt x="307848" y="19431"/>
                    </a:lnTo>
                    <a:lnTo>
                      <a:pt x="307848" y="32258"/>
                    </a:lnTo>
                    <a:lnTo>
                      <a:pt x="311531" y="32258"/>
                    </a:lnTo>
                    <a:lnTo>
                      <a:pt x="311531" y="19812"/>
                    </a:lnTo>
                    <a:lnTo>
                      <a:pt x="313309" y="14351"/>
                    </a:lnTo>
                    <a:lnTo>
                      <a:pt x="318008" y="12446"/>
                    </a:lnTo>
                    <a:lnTo>
                      <a:pt x="322580" y="14224"/>
                    </a:lnTo>
                    <a:lnTo>
                      <a:pt x="324231" y="19431"/>
                    </a:lnTo>
                    <a:lnTo>
                      <a:pt x="324231" y="32258"/>
                    </a:lnTo>
                    <a:lnTo>
                      <a:pt x="327914" y="32258"/>
                    </a:lnTo>
                    <a:lnTo>
                      <a:pt x="327914" y="18923"/>
                    </a:lnTo>
                    <a:lnTo>
                      <a:pt x="326771" y="13589"/>
                    </a:lnTo>
                    <a:lnTo>
                      <a:pt x="323469" y="10287"/>
                    </a:lnTo>
                    <a:lnTo>
                      <a:pt x="318770" y="9271"/>
                    </a:lnTo>
                    <a:lnTo>
                      <a:pt x="313944" y="10541"/>
                    </a:lnTo>
                    <a:lnTo>
                      <a:pt x="310769" y="14224"/>
                    </a:lnTo>
                    <a:lnTo>
                      <a:pt x="307467" y="10414"/>
                    </a:lnTo>
                    <a:lnTo>
                      <a:pt x="302387" y="9144"/>
                    </a:lnTo>
                    <a:close/>
                    <a:moveTo>
                      <a:pt x="372999" y="9144"/>
                    </a:moveTo>
                    <a:lnTo>
                      <a:pt x="368554" y="10160"/>
                    </a:lnTo>
                    <a:lnTo>
                      <a:pt x="365506" y="12827"/>
                    </a:lnTo>
                    <a:lnTo>
                      <a:pt x="365506" y="9652"/>
                    </a:lnTo>
                    <a:lnTo>
                      <a:pt x="361696" y="9652"/>
                    </a:lnTo>
                    <a:lnTo>
                      <a:pt x="361696" y="32258"/>
                    </a:lnTo>
                    <a:lnTo>
                      <a:pt x="365506" y="32258"/>
                    </a:lnTo>
                    <a:lnTo>
                      <a:pt x="365506" y="19812"/>
                    </a:lnTo>
                    <a:lnTo>
                      <a:pt x="367284" y="14351"/>
                    </a:lnTo>
                    <a:lnTo>
                      <a:pt x="371983" y="12446"/>
                    </a:lnTo>
                    <a:lnTo>
                      <a:pt x="376555" y="14224"/>
                    </a:lnTo>
                    <a:lnTo>
                      <a:pt x="378206" y="19431"/>
                    </a:lnTo>
                    <a:lnTo>
                      <a:pt x="378206" y="32258"/>
                    </a:lnTo>
                    <a:lnTo>
                      <a:pt x="381889" y="32258"/>
                    </a:lnTo>
                    <a:lnTo>
                      <a:pt x="381889" y="18923"/>
                    </a:lnTo>
                    <a:lnTo>
                      <a:pt x="379349" y="11684"/>
                    </a:lnTo>
                    <a:lnTo>
                      <a:pt x="372618" y="9271"/>
                    </a:lnTo>
                    <a:close/>
                    <a:moveTo>
                      <a:pt x="453517" y="3556"/>
                    </a:moveTo>
                    <a:lnTo>
                      <a:pt x="453517" y="32258"/>
                    </a:lnTo>
                    <a:lnTo>
                      <a:pt x="462534" y="32258"/>
                    </a:lnTo>
                    <a:lnTo>
                      <a:pt x="470662" y="30480"/>
                    </a:lnTo>
                    <a:lnTo>
                      <a:pt x="475996" y="25527"/>
                    </a:lnTo>
                    <a:lnTo>
                      <a:pt x="477774" y="17907"/>
                    </a:lnTo>
                    <a:lnTo>
                      <a:pt x="475869" y="10287"/>
                    </a:lnTo>
                    <a:lnTo>
                      <a:pt x="470535" y="5207"/>
                    </a:lnTo>
                    <a:lnTo>
                      <a:pt x="462407" y="3429"/>
                    </a:lnTo>
                    <a:close/>
                    <a:moveTo>
                      <a:pt x="491617" y="9525"/>
                    </a:moveTo>
                    <a:lnTo>
                      <a:pt x="491617" y="32258"/>
                    </a:lnTo>
                    <a:lnTo>
                      <a:pt x="495427" y="32258"/>
                    </a:lnTo>
                    <a:lnTo>
                      <a:pt x="495427" y="9652"/>
                    </a:lnTo>
                    <a:close/>
                    <a:moveTo>
                      <a:pt x="552196" y="9652"/>
                    </a:moveTo>
                    <a:lnTo>
                      <a:pt x="552196" y="32258"/>
                    </a:lnTo>
                    <a:lnTo>
                      <a:pt x="556006" y="32258"/>
                    </a:lnTo>
                    <a:lnTo>
                      <a:pt x="556006" y="9652"/>
                    </a:lnTo>
                    <a:close/>
                    <a:moveTo>
                      <a:pt x="604012" y="1778"/>
                    </a:moveTo>
                    <a:lnTo>
                      <a:pt x="604012" y="32258"/>
                    </a:lnTo>
                    <a:lnTo>
                      <a:pt x="607822" y="32258"/>
                    </a:lnTo>
                    <a:lnTo>
                      <a:pt x="607822" y="1778"/>
                    </a:lnTo>
                    <a:close/>
                    <a:moveTo>
                      <a:pt x="668655" y="27432"/>
                    </a:moveTo>
                    <a:lnTo>
                      <a:pt x="666877" y="28194"/>
                    </a:lnTo>
                    <a:lnTo>
                      <a:pt x="666115" y="29972"/>
                    </a:lnTo>
                    <a:lnTo>
                      <a:pt x="666877" y="31750"/>
                    </a:lnTo>
                    <a:lnTo>
                      <a:pt x="668655" y="32512"/>
                    </a:lnTo>
                    <a:lnTo>
                      <a:pt x="670433" y="31750"/>
                    </a:lnTo>
                    <a:lnTo>
                      <a:pt x="671068" y="29972"/>
                    </a:lnTo>
                    <a:lnTo>
                      <a:pt x="670306" y="28194"/>
                    </a:lnTo>
                    <a:lnTo>
                      <a:pt x="668528" y="27432"/>
                    </a:lnTo>
                    <a:close/>
                    <a:moveTo>
                      <a:pt x="577469" y="9652"/>
                    </a:moveTo>
                    <a:lnTo>
                      <a:pt x="577469" y="22987"/>
                    </a:lnTo>
                    <a:lnTo>
                      <a:pt x="578739" y="28321"/>
                    </a:lnTo>
                    <a:lnTo>
                      <a:pt x="582041" y="31623"/>
                    </a:lnTo>
                    <a:lnTo>
                      <a:pt x="586740" y="32639"/>
                    </a:lnTo>
                    <a:lnTo>
                      <a:pt x="591058" y="31623"/>
                    </a:lnTo>
                    <a:lnTo>
                      <a:pt x="593979" y="28956"/>
                    </a:lnTo>
                    <a:lnTo>
                      <a:pt x="593979" y="32258"/>
                    </a:lnTo>
                    <a:lnTo>
                      <a:pt x="597789" y="32258"/>
                    </a:lnTo>
                    <a:lnTo>
                      <a:pt x="597789" y="9652"/>
                    </a:lnTo>
                    <a:lnTo>
                      <a:pt x="593979" y="9652"/>
                    </a:lnTo>
                    <a:lnTo>
                      <a:pt x="593979" y="22098"/>
                    </a:lnTo>
                    <a:lnTo>
                      <a:pt x="592201" y="27559"/>
                    </a:lnTo>
                    <a:lnTo>
                      <a:pt x="587502" y="29464"/>
                    </a:lnTo>
                    <a:lnTo>
                      <a:pt x="582930" y="27686"/>
                    </a:lnTo>
                    <a:lnTo>
                      <a:pt x="581279" y="22606"/>
                    </a:lnTo>
                    <a:lnTo>
                      <a:pt x="581279" y="9906"/>
                    </a:lnTo>
                    <a:close/>
                    <a:moveTo>
                      <a:pt x="259461" y="9271"/>
                    </a:moveTo>
                    <a:lnTo>
                      <a:pt x="253619" y="10668"/>
                    </a:lnTo>
                    <a:lnTo>
                      <a:pt x="249428" y="14732"/>
                    </a:lnTo>
                    <a:lnTo>
                      <a:pt x="247904" y="20828"/>
                    </a:lnTo>
                    <a:lnTo>
                      <a:pt x="249428" y="27051"/>
                    </a:lnTo>
                    <a:lnTo>
                      <a:pt x="253492" y="31115"/>
                    </a:lnTo>
                    <a:lnTo>
                      <a:pt x="259207" y="32512"/>
                    </a:lnTo>
                    <a:lnTo>
                      <a:pt x="265049" y="31115"/>
                    </a:lnTo>
                    <a:lnTo>
                      <a:pt x="269240" y="27051"/>
                    </a:lnTo>
                    <a:lnTo>
                      <a:pt x="270764" y="20828"/>
                    </a:lnTo>
                    <a:lnTo>
                      <a:pt x="269240" y="14732"/>
                    </a:lnTo>
                    <a:lnTo>
                      <a:pt x="265176" y="10668"/>
                    </a:lnTo>
                    <a:lnTo>
                      <a:pt x="259334" y="9271"/>
                    </a:lnTo>
                    <a:close/>
                    <a:moveTo>
                      <a:pt x="343027" y="9271"/>
                    </a:moveTo>
                    <a:lnTo>
                      <a:pt x="337566" y="10668"/>
                    </a:lnTo>
                    <a:lnTo>
                      <a:pt x="333756" y="14732"/>
                    </a:lnTo>
                    <a:lnTo>
                      <a:pt x="332359" y="20828"/>
                    </a:lnTo>
                    <a:lnTo>
                      <a:pt x="333756" y="26924"/>
                    </a:lnTo>
                    <a:lnTo>
                      <a:pt x="337566" y="31115"/>
                    </a:lnTo>
                    <a:lnTo>
                      <a:pt x="343027" y="32639"/>
                    </a:lnTo>
                    <a:lnTo>
                      <a:pt x="348234" y="31369"/>
                    </a:lnTo>
                    <a:lnTo>
                      <a:pt x="351536" y="28067"/>
                    </a:lnTo>
                    <a:lnTo>
                      <a:pt x="351536" y="32258"/>
                    </a:lnTo>
                    <a:lnTo>
                      <a:pt x="355346" y="32258"/>
                    </a:lnTo>
                    <a:lnTo>
                      <a:pt x="355346" y="9652"/>
                    </a:lnTo>
                    <a:lnTo>
                      <a:pt x="351536" y="9652"/>
                    </a:lnTo>
                    <a:lnTo>
                      <a:pt x="351536" y="13843"/>
                    </a:lnTo>
                    <a:lnTo>
                      <a:pt x="348361" y="10541"/>
                    </a:lnTo>
                    <a:lnTo>
                      <a:pt x="343154" y="9271"/>
                    </a:lnTo>
                    <a:close/>
                    <a:moveTo>
                      <a:pt x="406019" y="1778"/>
                    </a:moveTo>
                    <a:lnTo>
                      <a:pt x="406019" y="13716"/>
                    </a:lnTo>
                    <a:lnTo>
                      <a:pt x="402463" y="10541"/>
                    </a:lnTo>
                    <a:lnTo>
                      <a:pt x="397510" y="9271"/>
                    </a:lnTo>
                    <a:lnTo>
                      <a:pt x="391922" y="10668"/>
                    </a:lnTo>
                    <a:lnTo>
                      <a:pt x="388112" y="14732"/>
                    </a:lnTo>
                    <a:lnTo>
                      <a:pt x="386715" y="20828"/>
                    </a:lnTo>
                    <a:lnTo>
                      <a:pt x="388112" y="26924"/>
                    </a:lnTo>
                    <a:lnTo>
                      <a:pt x="392049" y="31115"/>
                    </a:lnTo>
                    <a:lnTo>
                      <a:pt x="397510" y="32639"/>
                    </a:lnTo>
                    <a:lnTo>
                      <a:pt x="402590" y="31369"/>
                    </a:lnTo>
                    <a:lnTo>
                      <a:pt x="405892" y="28067"/>
                    </a:lnTo>
                    <a:lnTo>
                      <a:pt x="405892" y="32258"/>
                    </a:lnTo>
                    <a:lnTo>
                      <a:pt x="409702" y="32258"/>
                    </a:lnTo>
                    <a:lnTo>
                      <a:pt x="409702" y="1778"/>
                    </a:lnTo>
                    <a:close/>
                    <a:moveTo>
                      <a:pt x="429895" y="9271"/>
                    </a:moveTo>
                    <a:lnTo>
                      <a:pt x="420370" y="10795"/>
                    </a:lnTo>
                    <a:lnTo>
                      <a:pt x="416306" y="14859"/>
                    </a:lnTo>
                    <a:lnTo>
                      <a:pt x="414782" y="20955"/>
                    </a:lnTo>
                    <a:lnTo>
                      <a:pt x="416306" y="27178"/>
                    </a:lnTo>
                    <a:lnTo>
                      <a:pt x="420370" y="31242"/>
                    </a:lnTo>
                    <a:lnTo>
                      <a:pt x="426085" y="32639"/>
                    </a:lnTo>
                    <a:lnTo>
                      <a:pt x="431927" y="31242"/>
                    </a:lnTo>
                    <a:lnTo>
                      <a:pt x="436118" y="27178"/>
                    </a:lnTo>
                    <a:lnTo>
                      <a:pt x="437642" y="20955"/>
                    </a:lnTo>
                    <a:lnTo>
                      <a:pt x="436118" y="14859"/>
                    </a:lnTo>
                    <a:lnTo>
                      <a:pt x="432054" y="10795"/>
                    </a:lnTo>
                    <a:lnTo>
                      <a:pt x="426212" y="9398"/>
                    </a:lnTo>
                    <a:close/>
                    <a:moveTo>
                      <a:pt x="500507" y="9398"/>
                    </a:moveTo>
                    <a:lnTo>
                      <a:pt x="496062" y="10160"/>
                    </a:lnTo>
                    <a:lnTo>
                      <a:pt x="493141" y="12446"/>
                    </a:lnTo>
                    <a:lnTo>
                      <a:pt x="492125" y="15621"/>
                    </a:lnTo>
                    <a:lnTo>
                      <a:pt x="493268" y="19177"/>
                    </a:lnTo>
                    <a:lnTo>
                      <a:pt x="496062" y="21209"/>
                    </a:lnTo>
                    <a:lnTo>
                      <a:pt x="500126" y="22479"/>
                    </a:lnTo>
                    <a:lnTo>
                      <a:pt x="504190" y="23876"/>
                    </a:lnTo>
                    <a:lnTo>
                      <a:pt x="505460" y="26035"/>
                    </a:lnTo>
                    <a:lnTo>
                      <a:pt x="504190" y="28448"/>
                    </a:lnTo>
                    <a:lnTo>
                      <a:pt x="500761" y="29337"/>
                    </a:lnTo>
                    <a:lnTo>
                      <a:pt x="496951" y="28321"/>
                    </a:lnTo>
                    <a:lnTo>
                      <a:pt x="495427" y="25527"/>
                    </a:lnTo>
                    <a:lnTo>
                      <a:pt x="491490" y="25527"/>
                    </a:lnTo>
                    <a:lnTo>
                      <a:pt x="492760" y="29210"/>
                    </a:lnTo>
                    <a:lnTo>
                      <a:pt x="496062" y="31623"/>
                    </a:lnTo>
                    <a:lnTo>
                      <a:pt x="500761" y="32512"/>
                    </a:lnTo>
                    <a:lnTo>
                      <a:pt x="505079" y="31623"/>
                    </a:lnTo>
                    <a:lnTo>
                      <a:pt x="508000" y="29337"/>
                    </a:lnTo>
                    <a:lnTo>
                      <a:pt x="509016" y="26035"/>
                    </a:lnTo>
                    <a:lnTo>
                      <a:pt x="508000" y="22860"/>
                    </a:lnTo>
                    <a:lnTo>
                      <a:pt x="505333" y="20955"/>
                    </a:lnTo>
                    <a:lnTo>
                      <a:pt x="498348" y="18669"/>
                    </a:lnTo>
                    <a:lnTo>
                      <a:pt x="496570" y="17526"/>
                    </a:lnTo>
                    <a:lnTo>
                      <a:pt x="495808" y="15748"/>
                    </a:lnTo>
                    <a:lnTo>
                      <a:pt x="496951" y="13462"/>
                    </a:lnTo>
                    <a:lnTo>
                      <a:pt x="500126" y="12573"/>
                    </a:lnTo>
                    <a:lnTo>
                      <a:pt x="503682" y="13716"/>
                    </a:lnTo>
                    <a:lnTo>
                      <a:pt x="505079" y="16510"/>
                    </a:lnTo>
                    <a:lnTo>
                      <a:pt x="508889" y="16510"/>
                    </a:lnTo>
                    <a:lnTo>
                      <a:pt x="506476" y="11176"/>
                    </a:lnTo>
                    <a:lnTo>
                      <a:pt x="500507" y="9271"/>
                    </a:lnTo>
                    <a:close/>
                    <a:moveTo>
                      <a:pt x="524129" y="9271"/>
                    </a:moveTo>
                    <a:lnTo>
                      <a:pt x="518414" y="10668"/>
                    </a:lnTo>
                    <a:lnTo>
                      <a:pt x="514477" y="14732"/>
                    </a:lnTo>
                    <a:lnTo>
                      <a:pt x="513080" y="20828"/>
                    </a:lnTo>
                    <a:lnTo>
                      <a:pt x="514477" y="27051"/>
                    </a:lnTo>
                    <a:lnTo>
                      <a:pt x="518414" y="31115"/>
                    </a:lnTo>
                    <a:lnTo>
                      <a:pt x="524129" y="32512"/>
                    </a:lnTo>
                    <a:lnTo>
                      <a:pt x="530987" y="30353"/>
                    </a:lnTo>
                    <a:lnTo>
                      <a:pt x="534670" y="24765"/>
                    </a:lnTo>
                    <a:lnTo>
                      <a:pt x="530606" y="24765"/>
                    </a:lnTo>
                    <a:lnTo>
                      <a:pt x="528320" y="28067"/>
                    </a:lnTo>
                    <a:lnTo>
                      <a:pt x="524129" y="29210"/>
                    </a:lnTo>
                    <a:lnTo>
                      <a:pt x="518922" y="26924"/>
                    </a:lnTo>
                    <a:lnTo>
                      <a:pt x="516890" y="20574"/>
                    </a:lnTo>
                    <a:lnTo>
                      <a:pt x="518922" y="14351"/>
                    </a:lnTo>
                    <a:lnTo>
                      <a:pt x="524129" y="12192"/>
                    </a:lnTo>
                    <a:lnTo>
                      <a:pt x="528320" y="13462"/>
                    </a:lnTo>
                    <a:lnTo>
                      <a:pt x="530606" y="16764"/>
                    </a:lnTo>
                    <a:lnTo>
                      <a:pt x="534670" y="16764"/>
                    </a:lnTo>
                    <a:lnTo>
                      <a:pt x="530987" y="11303"/>
                    </a:lnTo>
                    <a:lnTo>
                      <a:pt x="524129" y="9271"/>
                    </a:lnTo>
                    <a:close/>
                    <a:moveTo>
                      <a:pt x="623570" y="9271"/>
                    </a:moveTo>
                    <a:lnTo>
                      <a:pt x="618109" y="10668"/>
                    </a:lnTo>
                    <a:lnTo>
                      <a:pt x="614299" y="14732"/>
                    </a:lnTo>
                    <a:lnTo>
                      <a:pt x="612902" y="20828"/>
                    </a:lnTo>
                    <a:lnTo>
                      <a:pt x="614299" y="26924"/>
                    </a:lnTo>
                    <a:lnTo>
                      <a:pt x="618109" y="31115"/>
                    </a:lnTo>
                    <a:lnTo>
                      <a:pt x="623570" y="32639"/>
                    </a:lnTo>
                    <a:lnTo>
                      <a:pt x="628777" y="31369"/>
                    </a:lnTo>
                    <a:lnTo>
                      <a:pt x="632079" y="28067"/>
                    </a:lnTo>
                    <a:lnTo>
                      <a:pt x="632079" y="32258"/>
                    </a:lnTo>
                    <a:lnTo>
                      <a:pt x="635889" y="32258"/>
                    </a:lnTo>
                    <a:lnTo>
                      <a:pt x="635889" y="9652"/>
                    </a:lnTo>
                    <a:lnTo>
                      <a:pt x="632079" y="9652"/>
                    </a:lnTo>
                    <a:lnTo>
                      <a:pt x="632079" y="13843"/>
                    </a:lnTo>
                    <a:lnTo>
                      <a:pt x="628650" y="10541"/>
                    </a:lnTo>
                    <a:lnTo>
                      <a:pt x="623570" y="9271"/>
                    </a:lnTo>
                    <a:close/>
                    <a:moveTo>
                      <a:pt x="649732" y="9271"/>
                    </a:moveTo>
                    <a:lnTo>
                      <a:pt x="645287" y="10160"/>
                    </a:lnTo>
                    <a:lnTo>
                      <a:pt x="642366" y="12446"/>
                    </a:lnTo>
                    <a:lnTo>
                      <a:pt x="641350" y="15621"/>
                    </a:lnTo>
                    <a:lnTo>
                      <a:pt x="642493" y="19177"/>
                    </a:lnTo>
                    <a:lnTo>
                      <a:pt x="645160" y="21209"/>
                    </a:lnTo>
                    <a:lnTo>
                      <a:pt x="649224" y="22479"/>
                    </a:lnTo>
                    <a:lnTo>
                      <a:pt x="653288" y="23876"/>
                    </a:lnTo>
                    <a:lnTo>
                      <a:pt x="654558" y="26035"/>
                    </a:lnTo>
                    <a:lnTo>
                      <a:pt x="653288" y="28448"/>
                    </a:lnTo>
                    <a:lnTo>
                      <a:pt x="649859" y="29337"/>
                    </a:lnTo>
                    <a:lnTo>
                      <a:pt x="646049" y="28321"/>
                    </a:lnTo>
                    <a:lnTo>
                      <a:pt x="644525" y="25527"/>
                    </a:lnTo>
                    <a:lnTo>
                      <a:pt x="640588" y="25527"/>
                    </a:lnTo>
                    <a:lnTo>
                      <a:pt x="641858" y="29210"/>
                    </a:lnTo>
                    <a:lnTo>
                      <a:pt x="645160" y="31623"/>
                    </a:lnTo>
                    <a:lnTo>
                      <a:pt x="649859" y="32512"/>
                    </a:lnTo>
                    <a:lnTo>
                      <a:pt x="654177" y="31623"/>
                    </a:lnTo>
                    <a:lnTo>
                      <a:pt x="657098" y="29337"/>
                    </a:lnTo>
                    <a:lnTo>
                      <a:pt x="658114" y="26035"/>
                    </a:lnTo>
                    <a:lnTo>
                      <a:pt x="656971" y="22733"/>
                    </a:lnTo>
                    <a:lnTo>
                      <a:pt x="654431" y="20828"/>
                    </a:lnTo>
                    <a:lnTo>
                      <a:pt x="647446" y="18542"/>
                    </a:lnTo>
                    <a:lnTo>
                      <a:pt x="645668" y="17399"/>
                    </a:lnTo>
                    <a:lnTo>
                      <a:pt x="644906" y="15621"/>
                    </a:lnTo>
                    <a:lnTo>
                      <a:pt x="646049" y="13335"/>
                    </a:lnTo>
                    <a:lnTo>
                      <a:pt x="649224" y="12446"/>
                    </a:lnTo>
                    <a:lnTo>
                      <a:pt x="652780" y="13589"/>
                    </a:lnTo>
                    <a:lnTo>
                      <a:pt x="654177" y="16383"/>
                    </a:lnTo>
                    <a:lnTo>
                      <a:pt x="657987" y="16383"/>
                    </a:lnTo>
                    <a:lnTo>
                      <a:pt x="655447" y="11176"/>
                    </a:lnTo>
                    <a:lnTo>
                      <a:pt x="649351" y="9271"/>
                    </a:lnTo>
                    <a:close/>
                    <a:moveTo>
                      <a:pt x="561594" y="9271"/>
                    </a:moveTo>
                    <a:lnTo>
                      <a:pt x="556387" y="10541"/>
                    </a:lnTo>
                    <a:lnTo>
                      <a:pt x="553085" y="13716"/>
                    </a:lnTo>
                    <a:lnTo>
                      <a:pt x="553085" y="9652"/>
                    </a:lnTo>
                    <a:lnTo>
                      <a:pt x="549275" y="9652"/>
                    </a:lnTo>
                    <a:lnTo>
                      <a:pt x="549275" y="43053"/>
                    </a:lnTo>
                    <a:lnTo>
                      <a:pt x="553085" y="43053"/>
                    </a:lnTo>
                    <a:lnTo>
                      <a:pt x="553085" y="28067"/>
                    </a:lnTo>
                    <a:lnTo>
                      <a:pt x="556514" y="31369"/>
                    </a:lnTo>
                    <a:lnTo>
                      <a:pt x="561594" y="32639"/>
                    </a:lnTo>
                    <a:lnTo>
                      <a:pt x="567055" y="31115"/>
                    </a:lnTo>
                    <a:lnTo>
                      <a:pt x="570865" y="26924"/>
                    </a:lnTo>
                    <a:lnTo>
                      <a:pt x="572262" y="20828"/>
                    </a:lnTo>
                    <a:lnTo>
                      <a:pt x="570865" y="14732"/>
                    </a:lnTo>
                    <a:lnTo>
                      <a:pt x="566928" y="10668"/>
                    </a:lnTo>
                    <a:lnTo>
                      <a:pt x="561467" y="9271"/>
                    </a:lnTo>
                    <a:close/>
                    <a:moveTo>
                      <a:pt x="590550" y="51181"/>
                    </a:moveTo>
                    <a:lnTo>
                      <a:pt x="588772" y="51943"/>
                    </a:lnTo>
                    <a:lnTo>
                      <a:pt x="588010" y="53721"/>
                    </a:lnTo>
                    <a:lnTo>
                      <a:pt x="588772" y="55499"/>
                    </a:lnTo>
                    <a:lnTo>
                      <a:pt x="590550" y="56261"/>
                    </a:lnTo>
                    <a:lnTo>
                      <a:pt x="592328" y="55499"/>
                    </a:lnTo>
                    <a:lnTo>
                      <a:pt x="593090" y="53721"/>
                    </a:lnTo>
                    <a:lnTo>
                      <a:pt x="592328" y="51943"/>
                    </a:lnTo>
                    <a:lnTo>
                      <a:pt x="590550" y="51181"/>
                    </a:lnTo>
                    <a:close/>
                    <a:moveTo>
                      <a:pt x="484886" y="53213"/>
                    </a:moveTo>
                    <a:lnTo>
                      <a:pt x="482092" y="54356"/>
                    </a:lnTo>
                    <a:lnTo>
                      <a:pt x="480695" y="57531"/>
                    </a:lnTo>
                    <a:lnTo>
                      <a:pt x="482854" y="57531"/>
                    </a:lnTo>
                    <a:lnTo>
                      <a:pt x="483489" y="56134"/>
                    </a:lnTo>
                    <a:lnTo>
                      <a:pt x="484632" y="55626"/>
                    </a:lnTo>
                    <a:lnTo>
                      <a:pt x="485521" y="55880"/>
                    </a:lnTo>
                    <a:lnTo>
                      <a:pt x="487934" y="57277"/>
                    </a:lnTo>
                    <a:lnTo>
                      <a:pt x="489331" y="57531"/>
                    </a:lnTo>
                    <a:lnTo>
                      <a:pt x="492125" y="56388"/>
                    </a:lnTo>
                    <a:lnTo>
                      <a:pt x="493522" y="53213"/>
                    </a:lnTo>
                    <a:lnTo>
                      <a:pt x="491363" y="53213"/>
                    </a:lnTo>
                    <a:lnTo>
                      <a:pt x="490728" y="54483"/>
                    </a:lnTo>
                    <a:lnTo>
                      <a:pt x="489585" y="54991"/>
                    </a:lnTo>
                    <a:lnTo>
                      <a:pt x="488569" y="54737"/>
                    </a:lnTo>
                    <a:lnTo>
                      <a:pt x="487553" y="54102"/>
                    </a:lnTo>
                    <a:lnTo>
                      <a:pt x="486156" y="53340"/>
                    </a:lnTo>
                    <a:lnTo>
                      <a:pt x="484886" y="53086"/>
                    </a:lnTo>
                    <a:close/>
                    <a:moveTo>
                      <a:pt x="644271" y="53086"/>
                    </a:moveTo>
                    <a:lnTo>
                      <a:pt x="641477" y="54229"/>
                    </a:lnTo>
                    <a:lnTo>
                      <a:pt x="640080" y="57404"/>
                    </a:lnTo>
                    <a:lnTo>
                      <a:pt x="642239" y="57404"/>
                    </a:lnTo>
                    <a:lnTo>
                      <a:pt x="642874" y="56007"/>
                    </a:lnTo>
                    <a:lnTo>
                      <a:pt x="644017" y="55499"/>
                    </a:lnTo>
                    <a:lnTo>
                      <a:pt x="644906" y="55753"/>
                    </a:lnTo>
                    <a:lnTo>
                      <a:pt x="645922" y="56388"/>
                    </a:lnTo>
                    <a:lnTo>
                      <a:pt x="647319" y="57150"/>
                    </a:lnTo>
                    <a:lnTo>
                      <a:pt x="648716" y="57404"/>
                    </a:lnTo>
                    <a:lnTo>
                      <a:pt x="651510" y="56261"/>
                    </a:lnTo>
                    <a:lnTo>
                      <a:pt x="652907" y="53086"/>
                    </a:lnTo>
                    <a:lnTo>
                      <a:pt x="650748" y="53086"/>
                    </a:lnTo>
                    <a:lnTo>
                      <a:pt x="650113" y="54356"/>
                    </a:lnTo>
                    <a:lnTo>
                      <a:pt x="648843" y="54864"/>
                    </a:lnTo>
                    <a:lnTo>
                      <a:pt x="647827" y="54610"/>
                    </a:lnTo>
                    <a:lnTo>
                      <a:pt x="646811" y="53975"/>
                    </a:lnTo>
                    <a:lnTo>
                      <a:pt x="645414" y="53213"/>
                    </a:lnTo>
                    <a:lnTo>
                      <a:pt x="644144" y="52959"/>
                    </a:lnTo>
                    <a:close/>
                    <a:moveTo>
                      <a:pt x="125349" y="62865"/>
                    </a:moveTo>
                    <a:lnTo>
                      <a:pt x="129032" y="63627"/>
                    </a:lnTo>
                    <a:lnTo>
                      <a:pt x="131572" y="66040"/>
                    </a:lnTo>
                    <a:lnTo>
                      <a:pt x="132461" y="69723"/>
                    </a:lnTo>
                    <a:lnTo>
                      <a:pt x="118237" y="69723"/>
                    </a:lnTo>
                    <a:lnTo>
                      <a:pt x="120523" y="64643"/>
                    </a:lnTo>
                    <a:lnTo>
                      <a:pt x="125349" y="62865"/>
                    </a:lnTo>
                    <a:close/>
                    <a:moveTo>
                      <a:pt x="176022" y="62865"/>
                    </a:moveTo>
                    <a:lnTo>
                      <a:pt x="179705" y="63627"/>
                    </a:lnTo>
                    <a:lnTo>
                      <a:pt x="182245" y="66040"/>
                    </a:lnTo>
                    <a:lnTo>
                      <a:pt x="183134" y="69723"/>
                    </a:lnTo>
                    <a:lnTo>
                      <a:pt x="168910" y="69723"/>
                    </a:lnTo>
                    <a:lnTo>
                      <a:pt x="171196" y="64643"/>
                    </a:lnTo>
                    <a:lnTo>
                      <a:pt x="176022" y="62865"/>
                    </a:lnTo>
                    <a:close/>
                    <a:moveTo>
                      <a:pt x="30861" y="62865"/>
                    </a:moveTo>
                    <a:lnTo>
                      <a:pt x="34671" y="63754"/>
                    </a:lnTo>
                    <a:lnTo>
                      <a:pt x="37465" y="66548"/>
                    </a:lnTo>
                    <a:lnTo>
                      <a:pt x="38481" y="71247"/>
                    </a:lnTo>
                    <a:lnTo>
                      <a:pt x="37338" y="75819"/>
                    </a:lnTo>
                    <a:lnTo>
                      <a:pt x="34544" y="78613"/>
                    </a:lnTo>
                    <a:lnTo>
                      <a:pt x="30734" y="79629"/>
                    </a:lnTo>
                    <a:lnTo>
                      <a:pt x="27051" y="78613"/>
                    </a:lnTo>
                    <a:lnTo>
                      <a:pt x="24384" y="75819"/>
                    </a:lnTo>
                    <a:lnTo>
                      <a:pt x="23368" y="71120"/>
                    </a:lnTo>
                    <a:lnTo>
                      <a:pt x="24384" y="66421"/>
                    </a:lnTo>
                    <a:lnTo>
                      <a:pt x="27178" y="63627"/>
                    </a:lnTo>
                    <a:lnTo>
                      <a:pt x="30988" y="62738"/>
                    </a:lnTo>
                    <a:close/>
                    <a:moveTo>
                      <a:pt x="87884" y="62738"/>
                    </a:moveTo>
                    <a:lnTo>
                      <a:pt x="91821" y="63754"/>
                    </a:lnTo>
                    <a:lnTo>
                      <a:pt x="94615" y="66675"/>
                    </a:lnTo>
                    <a:lnTo>
                      <a:pt x="95631" y="71120"/>
                    </a:lnTo>
                    <a:lnTo>
                      <a:pt x="94615" y="75565"/>
                    </a:lnTo>
                    <a:lnTo>
                      <a:pt x="91821" y="78486"/>
                    </a:lnTo>
                    <a:lnTo>
                      <a:pt x="88011" y="79502"/>
                    </a:lnTo>
                    <a:lnTo>
                      <a:pt x="84201" y="78486"/>
                    </a:lnTo>
                    <a:lnTo>
                      <a:pt x="81407" y="75565"/>
                    </a:lnTo>
                    <a:lnTo>
                      <a:pt x="80391" y="70993"/>
                    </a:lnTo>
                    <a:lnTo>
                      <a:pt x="81407" y="66548"/>
                    </a:lnTo>
                    <a:lnTo>
                      <a:pt x="84201" y="63627"/>
                    </a:lnTo>
                    <a:lnTo>
                      <a:pt x="88011" y="62611"/>
                    </a:lnTo>
                    <a:close/>
                    <a:moveTo>
                      <a:pt x="228600" y="62865"/>
                    </a:moveTo>
                    <a:lnTo>
                      <a:pt x="232537" y="63881"/>
                    </a:lnTo>
                    <a:lnTo>
                      <a:pt x="235331" y="66802"/>
                    </a:lnTo>
                    <a:lnTo>
                      <a:pt x="236347" y="71247"/>
                    </a:lnTo>
                    <a:lnTo>
                      <a:pt x="235331" y="75692"/>
                    </a:lnTo>
                    <a:lnTo>
                      <a:pt x="232537" y="78613"/>
                    </a:lnTo>
                    <a:lnTo>
                      <a:pt x="228727" y="79629"/>
                    </a:lnTo>
                    <a:lnTo>
                      <a:pt x="224917" y="78613"/>
                    </a:lnTo>
                    <a:lnTo>
                      <a:pt x="222123" y="75692"/>
                    </a:lnTo>
                    <a:lnTo>
                      <a:pt x="221107" y="71120"/>
                    </a:lnTo>
                    <a:lnTo>
                      <a:pt x="222123" y="66675"/>
                    </a:lnTo>
                    <a:lnTo>
                      <a:pt x="224917" y="63754"/>
                    </a:lnTo>
                    <a:lnTo>
                      <a:pt x="228727" y="62738"/>
                    </a:lnTo>
                    <a:close/>
                    <a:moveTo>
                      <a:pt x="256540" y="62738"/>
                    </a:moveTo>
                    <a:lnTo>
                      <a:pt x="260350" y="63627"/>
                    </a:lnTo>
                    <a:lnTo>
                      <a:pt x="263144" y="66421"/>
                    </a:lnTo>
                    <a:lnTo>
                      <a:pt x="264160" y="71120"/>
                    </a:lnTo>
                    <a:lnTo>
                      <a:pt x="263017" y="75692"/>
                    </a:lnTo>
                    <a:lnTo>
                      <a:pt x="260096" y="78486"/>
                    </a:lnTo>
                    <a:lnTo>
                      <a:pt x="256286" y="79502"/>
                    </a:lnTo>
                    <a:lnTo>
                      <a:pt x="252603" y="78486"/>
                    </a:lnTo>
                    <a:lnTo>
                      <a:pt x="249936" y="75692"/>
                    </a:lnTo>
                    <a:lnTo>
                      <a:pt x="248920" y="70993"/>
                    </a:lnTo>
                    <a:lnTo>
                      <a:pt x="249936" y="66294"/>
                    </a:lnTo>
                    <a:lnTo>
                      <a:pt x="252730" y="63500"/>
                    </a:lnTo>
                    <a:lnTo>
                      <a:pt x="256540" y="62611"/>
                    </a:lnTo>
                    <a:close/>
                    <a:moveTo>
                      <a:pt x="294132" y="62611"/>
                    </a:moveTo>
                    <a:lnTo>
                      <a:pt x="298069" y="63627"/>
                    </a:lnTo>
                    <a:lnTo>
                      <a:pt x="300863" y="66548"/>
                    </a:lnTo>
                    <a:lnTo>
                      <a:pt x="301879" y="70993"/>
                    </a:lnTo>
                    <a:lnTo>
                      <a:pt x="300863" y="75438"/>
                    </a:lnTo>
                    <a:lnTo>
                      <a:pt x="298069" y="78359"/>
                    </a:lnTo>
                    <a:lnTo>
                      <a:pt x="294259" y="79375"/>
                    </a:lnTo>
                    <a:lnTo>
                      <a:pt x="290449" y="78359"/>
                    </a:lnTo>
                    <a:lnTo>
                      <a:pt x="287655" y="75438"/>
                    </a:lnTo>
                    <a:lnTo>
                      <a:pt x="286639" y="70866"/>
                    </a:lnTo>
                    <a:lnTo>
                      <a:pt x="287655" y="66421"/>
                    </a:lnTo>
                    <a:lnTo>
                      <a:pt x="290449" y="63500"/>
                    </a:lnTo>
                    <a:lnTo>
                      <a:pt x="294259" y="62484"/>
                    </a:lnTo>
                    <a:close/>
                    <a:moveTo>
                      <a:pt x="354330" y="62484"/>
                    </a:moveTo>
                    <a:lnTo>
                      <a:pt x="358267" y="63500"/>
                    </a:lnTo>
                    <a:lnTo>
                      <a:pt x="361061" y="66421"/>
                    </a:lnTo>
                    <a:lnTo>
                      <a:pt x="362077" y="70866"/>
                    </a:lnTo>
                    <a:lnTo>
                      <a:pt x="361061" y="75311"/>
                    </a:lnTo>
                    <a:lnTo>
                      <a:pt x="358267" y="78232"/>
                    </a:lnTo>
                    <a:lnTo>
                      <a:pt x="354457" y="79248"/>
                    </a:lnTo>
                    <a:lnTo>
                      <a:pt x="350647" y="78232"/>
                    </a:lnTo>
                    <a:lnTo>
                      <a:pt x="347853" y="75311"/>
                    </a:lnTo>
                    <a:lnTo>
                      <a:pt x="346837" y="70739"/>
                    </a:lnTo>
                    <a:lnTo>
                      <a:pt x="347853" y="66294"/>
                    </a:lnTo>
                    <a:lnTo>
                      <a:pt x="350647" y="63373"/>
                    </a:lnTo>
                    <a:lnTo>
                      <a:pt x="354457" y="62357"/>
                    </a:lnTo>
                    <a:close/>
                    <a:moveTo>
                      <a:pt x="433832" y="62357"/>
                    </a:moveTo>
                    <a:lnTo>
                      <a:pt x="437769" y="63373"/>
                    </a:lnTo>
                    <a:lnTo>
                      <a:pt x="440563" y="66294"/>
                    </a:lnTo>
                    <a:lnTo>
                      <a:pt x="441579" y="70739"/>
                    </a:lnTo>
                    <a:lnTo>
                      <a:pt x="440563" y="75184"/>
                    </a:lnTo>
                    <a:lnTo>
                      <a:pt x="437769" y="78105"/>
                    </a:lnTo>
                    <a:lnTo>
                      <a:pt x="433959" y="79121"/>
                    </a:lnTo>
                    <a:lnTo>
                      <a:pt x="430149" y="78105"/>
                    </a:lnTo>
                    <a:lnTo>
                      <a:pt x="427355" y="75184"/>
                    </a:lnTo>
                    <a:lnTo>
                      <a:pt x="426339" y="70612"/>
                    </a:lnTo>
                    <a:lnTo>
                      <a:pt x="427355" y="66167"/>
                    </a:lnTo>
                    <a:lnTo>
                      <a:pt x="430149" y="63246"/>
                    </a:lnTo>
                    <a:lnTo>
                      <a:pt x="433959" y="62230"/>
                    </a:lnTo>
                    <a:close/>
                    <a:moveTo>
                      <a:pt x="486918" y="62230"/>
                    </a:moveTo>
                    <a:lnTo>
                      <a:pt x="490855" y="63246"/>
                    </a:lnTo>
                    <a:lnTo>
                      <a:pt x="493649" y="66167"/>
                    </a:lnTo>
                    <a:lnTo>
                      <a:pt x="494665" y="70612"/>
                    </a:lnTo>
                    <a:lnTo>
                      <a:pt x="493649" y="75057"/>
                    </a:lnTo>
                    <a:lnTo>
                      <a:pt x="490855" y="77978"/>
                    </a:lnTo>
                    <a:lnTo>
                      <a:pt x="487045" y="78994"/>
                    </a:lnTo>
                    <a:lnTo>
                      <a:pt x="483235" y="77978"/>
                    </a:lnTo>
                    <a:lnTo>
                      <a:pt x="480441" y="75057"/>
                    </a:lnTo>
                    <a:lnTo>
                      <a:pt x="479425" y="70485"/>
                    </a:lnTo>
                    <a:lnTo>
                      <a:pt x="480441" y="66040"/>
                    </a:lnTo>
                    <a:lnTo>
                      <a:pt x="483235" y="63119"/>
                    </a:lnTo>
                    <a:lnTo>
                      <a:pt x="487045" y="62103"/>
                    </a:lnTo>
                    <a:close/>
                    <a:moveTo>
                      <a:pt x="514858" y="62103"/>
                    </a:moveTo>
                    <a:lnTo>
                      <a:pt x="518668" y="62992"/>
                    </a:lnTo>
                    <a:lnTo>
                      <a:pt x="521462" y="65786"/>
                    </a:lnTo>
                    <a:lnTo>
                      <a:pt x="522478" y="70485"/>
                    </a:lnTo>
                    <a:lnTo>
                      <a:pt x="521335" y="75057"/>
                    </a:lnTo>
                    <a:lnTo>
                      <a:pt x="518541" y="77851"/>
                    </a:lnTo>
                    <a:lnTo>
                      <a:pt x="514731" y="78867"/>
                    </a:lnTo>
                    <a:lnTo>
                      <a:pt x="511048" y="77851"/>
                    </a:lnTo>
                    <a:lnTo>
                      <a:pt x="508381" y="75057"/>
                    </a:lnTo>
                    <a:lnTo>
                      <a:pt x="507365" y="70358"/>
                    </a:lnTo>
                    <a:lnTo>
                      <a:pt x="508381" y="65659"/>
                    </a:lnTo>
                    <a:lnTo>
                      <a:pt x="511175" y="62865"/>
                    </a:lnTo>
                    <a:lnTo>
                      <a:pt x="514985" y="61976"/>
                    </a:lnTo>
                    <a:close/>
                    <a:moveTo>
                      <a:pt x="646557" y="61976"/>
                    </a:moveTo>
                    <a:lnTo>
                      <a:pt x="650494" y="62992"/>
                    </a:lnTo>
                    <a:lnTo>
                      <a:pt x="653288" y="65913"/>
                    </a:lnTo>
                    <a:lnTo>
                      <a:pt x="654304" y="70358"/>
                    </a:lnTo>
                    <a:lnTo>
                      <a:pt x="653288" y="74803"/>
                    </a:lnTo>
                    <a:lnTo>
                      <a:pt x="650494" y="77724"/>
                    </a:lnTo>
                    <a:lnTo>
                      <a:pt x="646684" y="78740"/>
                    </a:lnTo>
                    <a:lnTo>
                      <a:pt x="642874" y="77724"/>
                    </a:lnTo>
                    <a:lnTo>
                      <a:pt x="640080" y="74803"/>
                    </a:lnTo>
                    <a:lnTo>
                      <a:pt x="639064" y="70231"/>
                    </a:lnTo>
                    <a:lnTo>
                      <a:pt x="640080" y="65786"/>
                    </a:lnTo>
                    <a:lnTo>
                      <a:pt x="642874" y="62865"/>
                    </a:lnTo>
                    <a:lnTo>
                      <a:pt x="646684" y="61849"/>
                    </a:lnTo>
                    <a:close/>
                    <a:moveTo>
                      <a:pt x="0" y="53848"/>
                    </a:moveTo>
                    <a:lnTo>
                      <a:pt x="0" y="82677"/>
                    </a:lnTo>
                    <a:lnTo>
                      <a:pt x="3810" y="82677"/>
                    </a:lnTo>
                    <a:lnTo>
                      <a:pt x="3810" y="69723"/>
                    </a:lnTo>
                    <a:lnTo>
                      <a:pt x="13970" y="69723"/>
                    </a:lnTo>
                    <a:lnTo>
                      <a:pt x="13970" y="66675"/>
                    </a:lnTo>
                    <a:lnTo>
                      <a:pt x="3810" y="66675"/>
                    </a:lnTo>
                    <a:lnTo>
                      <a:pt x="3810" y="56896"/>
                    </a:lnTo>
                    <a:lnTo>
                      <a:pt x="16256" y="56896"/>
                    </a:lnTo>
                    <a:lnTo>
                      <a:pt x="16256" y="53848"/>
                    </a:lnTo>
                    <a:close/>
                    <a:moveTo>
                      <a:pt x="74549" y="59563"/>
                    </a:moveTo>
                    <a:lnTo>
                      <a:pt x="70104" y="60579"/>
                    </a:lnTo>
                    <a:lnTo>
                      <a:pt x="67310" y="63627"/>
                    </a:lnTo>
                    <a:lnTo>
                      <a:pt x="67310" y="59944"/>
                    </a:lnTo>
                    <a:lnTo>
                      <a:pt x="63500" y="59944"/>
                    </a:lnTo>
                    <a:lnTo>
                      <a:pt x="63500" y="82677"/>
                    </a:lnTo>
                    <a:lnTo>
                      <a:pt x="67310" y="82677"/>
                    </a:lnTo>
                    <a:lnTo>
                      <a:pt x="67310" y="70358"/>
                    </a:lnTo>
                    <a:lnTo>
                      <a:pt x="57277" y="63500"/>
                    </a:lnTo>
                    <a:lnTo>
                      <a:pt x="58293" y="63500"/>
                    </a:lnTo>
                    <a:lnTo>
                      <a:pt x="58293" y="59563"/>
                    </a:lnTo>
                    <a:close/>
                    <a:moveTo>
                      <a:pt x="63500" y="54356"/>
                    </a:moveTo>
                    <a:lnTo>
                      <a:pt x="63500" y="60071"/>
                    </a:lnTo>
                    <a:lnTo>
                      <a:pt x="60579" y="60071"/>
                    </a:lnTo>
                    <a:lnTo>
                      <a:pt x="60579" y="63119"/>
                    </a:lnTo>
                    <a:lnTo>
                      <a:pt x="63500" y="63119"/>
                    </a:lnTo>
                    <a:lnTo>
                      <a:pt x="63500" y="76454"/>
                    </a:lnTo>
                    <a:lnTo>
                      <a:pt x="65024" y="81153"/>
                    </a:lnTo>
                    <a:lnTo>
                      <a:pt x="69723" y="82550"/>
                    </a:lnTo>
                    <a:lnTo>
                      <a:pt x="73152" y="82550"/>
                    </a:lnTo>
                    <a:lnTo>
                      <a:pt x="73152" y="79502"/>
                    </a:lnTo>
                    <a:lnTo>
                      <a:pt x="70358" y="79502"/>
                    </a:lnTo>
                    <a:lnTo>
                      <a:pt x="67945" y="78740"/>
                    </a:lnTo>
                    <a:lnTo>
                      <a:pt x="67183" y="76454"/>
                    </a:lnTo>
                    <a:lnTo>
                      <a:pt x="67183" y="63119"/>
                    </a:lnTo>
                    <a:lnTo>
                      <a:pt x="73152" y="63119"/>
                    </a:lnTo>
                    <a:lnTo>
                      <a:pt x="73152" y="59944"/>
                    </a:lnTo>
                    <a:lnTo>
                      <a:pt x="67183" y="59944"/>
                    </a:lnTo>
                    <a:lnTo>
                      <a:pt x="67183" y="54356"/>
                    </a:lnTo>
                    <a:close/>
                    <a:moveTo>
                      <a:pt x="105537" y="52070"/>
                    </a:moveTo>
                    <a:lnTo>
                      <a:pt x="105537" y="82677"/>
                    </a:lnTo>
                    <a:lnTo>
                      <a:pt x="109347" y="82677"/>
                    </a:lnTo>
                    <a:lnTo>
                      <a:pt x="109347" y="52070"/>
                    </a:lnTo>
                    <a:close/>
                    <a:moveTo>
                      <a:pt x="206756" y="59563"/>
                    </a:moveTo>
                    <a:lnTo>
                      <a:pt x="202438" y="60452"/>
                    </a:lnTo>
                    <a:lnTo>
                      <a:pt x="199390" y="63119"/>
                    </a:lnTo>
                    <a:lnTo>
                      <a:pt x="199390" y="59944"/>
                    </a:lnTo>
                    <a:lnTo>
                      <a:pt x="195707" y="59944"/>
                    </a:lnTo>
                    <a:lnTo>
                      <a:pt x="195707" y="82677"/>
                    </a:lnTo>
                    <a:lnTo>
                      <a:pt x="199390" y="82677"/>
                    </a:lnTo>
                    <a:lnTo>
                      <a:pt x="199390" y="70104"/>
                    </a:lnTo>
                    <a:lnTo>
                      <a:pt x="201168" y="64643"/>
                    </a:lnTo>
                    <a:lnTo>
                      <a:pt x="205867" y="62738"/>
                    </a:lnTo>
                    <a:lnTo>
                      <a:pt x="210439" y="64516"/>
                    </a:lnTo>
                    <a:lnTo>
                      <a:pt x="212090" y="69723"/>
                    </a:lnTo>
                    <a:lnTo>
                      <a:pt x="212090" y="82677"/>
                    </a:lnTo>
                    <a:lnTo>
                      <a:pt x="215773" y="82677"/>
                    </a:lnTo>
                    <a:lnTo>
                      <a:pt x="215773" y="69342"/>
                    </a:lnTo>
                    <a:lnTo>
                      <a:pt x="213233" y="62103"/>
                    </a:lnTo>
                    <a:lnTo>
                      <a:pt x="206502" y="59690"/>
                    </a:lnTo>
                    <a:close/>
                    <a:moveTo>
                      <a:pt x="326263" y="53848"/>
                    </a:moveTo>
                    <a:lnTo>
                      <a:pt x="326263" y="82677"/>
                    </a:lnTo>
                    <a:lnTo>
                      <a:pt x="341757" y="82677"/>
                    </a:lnTo>
                    <a:lnTo>
                      <a:pt x="341757" y="79502"/>
                    </a:lnTo>
                    <a:lnTo>
                      <a:pt x="330073" y="79502"/>
                    </a:lnTo>
                    <a:lnTo>
                      <a:pt x="330073" y="69596"/>
                    </a:lnTo>
                    <a:lnTo>
                      <a:pt x="340614" y="69596"/>
                    </a:lnTo>
                    <a:lnTo>
                      <a:pt x="340614" y="66548"/>
                    </a:lnTo>
                    <a:lnTo>
                      <a:pt x="330073" y="66548"/>
                    </a:lnTo>
                    <a:lnTo>
                      <a:pt x="330073" y="56896"/>
                    </a:lnTo>
                    <a:lnTo>
                      <a:pt x="341757" y="56896"/>
                    </a:lnTo>
                    <a:lnTo>
                      <a:pt x="341757" y="53848"/>
                    </a:lnTo>
                    <a:close/>
                    <a:moveTo>
                      <a:pt x="603631" y="59690"/>
                    </a:moveTo>
                    <a:lnTo>
                      <a:pt x="599186" y="60706"/>
                    </a:lnTo>
                    <a:lnTo>
                      <a:pt x="596392" y="63754"/>
                    </a:lnTo>
                    <a:lnTo>
                      <a:pt x="596392" y="59944"/>
                    </a:lnTo>
                    <a:lnTo>
                      <a:pt x="592582" y="59944"/>
                    </a:lnTo>
                    <a:lnTo>
                      <a:pt x="592582" y="82677"/>
                    </a:lnTo>
                    <a:lnTo>
                      <a:pt x="596392" y="82677"/>
                    </a:lnTo>
                    <a:lnTo>
                      <a:pt x="596392" y="70358"/>
                    </a:lnTo>
                    <a:lnTo>
                      <a:pt x="602742" y="63500"/>
                    </a:lnTo>
                    <a:lnTo>
                      <a:pt x="603758" y="63500"/>
                    </a:lnTo>
                    <a:lnTo>
                      <a:pt x="603758" y="59563"/>
                    </a:lnTo>
                    <a:close/>
                    <a:moveTo>
                      <a:pt x="608076" y="59944"/>
                    </a:moveTo>
                    <a:lnTo>
                      <a:pt x="608076" y="82677"/>
                    </a:lnTo>
                    <a:lnTo>
                      <a:pt x="611886" y="82677"/>
                    </a:lnTo>
                    <a:lnTo>
                      <a:pt x="611886" y="59944"/>
                    </a:lnTo>
                    <a:close/>
                    <a:moveTo>
                      <a:pt x="644398" y="54229"/>
                    </a:moveTo>
                    <a:lnTo>
                      <a:pt x="644398" y="59944"/>
                    </a:lnTo>
                    <a:lnTo>
                      <a:pt x="641477" y="59944"/>
                    </a:lnTo>
                    <a:lnTo>
                      <a:pt x="641477" y="62992"/>
                    </a:lnTo>
                    <a:lnTo>
                      <a:pt x="644398" y="62992"/>
                    </a:lnTo>
                    <a:lnTo>
                      <a:pt x="644398" y="76454"/>
                    </a:lnTo>
                    <a:lnTo>
                      <a:pt x="645922" y="81153"/>
                    </a:lnTo>
                    <a:lnTo>
                      <a:pt x="650621" y="82550"/>
                    </a:lnTo>
                    <a:lnTo>
                      <a:pt x="654050" y="82550"/>
                    </a:lnTo>
                    <a:lnTo>
                      <a:pt x="654050" y="79502"/>
                    </a:lnTo>
                    <a:lnTo>
                      <a:pt x="651256" y="79502"/>
                    </a:lnTo>
                    <a:lnTo>
                      <a:pt x="648843" y="78740"/>
                    </a:lnTo>
                    <a:lnTo>
                      <a:pt x="648081" y="76454"/>
                    </a:lnTo>
                    <a:lnTo>
                      <a:pt x="648081" y="63119"/>
                    </a:lnTo>
                    <a:lnTo>
                      <a:pt x="654050" y="63119"/>
                    </a:lnTo>
                    <a:lnTo>
                      <a:pt x="654050" y="59944"/>
                    </a:lnTo>
                    <a:lnTo>
                      <a:pt x="648081" y="59944"/>
                    </a:lnTo>
                    <a:lnTo>
                      <a:pt x="648081" y="54356"/>
                    </a:lnTo>
                    <a:close/>
                    <a:moveTo>
                      <a:pt x="581279" y="53594"/>
                    </a:moveTo>
                    <a:lnTo>
                      <a:pt x="573913" y="55499"/>
                    </a:lnTo>
                    <a:lnTo>
                      <a:pt x="568706" y="60833"/>
                    </a:lnTo>
                    <a:lnTo>
                      <a:pt x="566801" y="68453"/>
                    </a:lnTo>
                    <a:lnTo>
                      <a:pt x="568706" y="75946"/>
                    </a:lnTo>
                    <a:lnTo>
                      <a:pt x="573913" y="81153"/>
                    </a:lnTo>
                    <a:lnTo>
                      <a:pt x="581152" y="83058"/>
                    </a:lnTo>
                    <a:lnTo>
                      <a:pt x="589407" y="80772"/>
                    </a:lnTo>
                    <a:lnTo>
                      <a:pt x="594487" y="74422"/>
                    </a:lnTo>
                    <a:lnTo>
                      <a:pt x="590042" y="74422"/>
                    </a:lnTo>
                    <a:lnTo>
                      <a:pt x="586613" y="78359"/>
                    </a:lnTo>
                    <a:lnTo>
                      <a:pt x="581279" y="79756"/>
                    </a:lnTo>
                    <a:lnTo>
                      <a:pt x="575818" y="78359"/>
                    </a:lnTo>
                    <a:lnTo>
                      <a:pt x="572008" y="74422"/>
                    </a:lnTo>
                    <a:lnTo>
                      <a:pt x="570611" y="68453"/>
                    </a:lnTo>
                    <a:lnTo>
                      <a:pt x="572008" y="62357"/>
                    </a:lnTo>
                    <a:lnTo>
                      <a:pt x="575818" y="58420"/>
                    </a:lnTo>
                    <a:lnTo>
                      <a:pt x="581279" y="57023"/>
                    </a:lnTo>
                    <a:lnTo>
                      <a:pt x="586740" y="58420"/>
                    </a:lnTo>
                    <a:lnTo>
                      <a:pt x="590169" y="62357"/>
                    </a:lnTo>
                    <a:lnTo>
                      <a:pt x="594614" y="62357"/>
                    </a:lnTo>
                    <a:lnTo>
                      <a:pt x="589534" y="55880"/>
                    </a:lnTo>
                    <a:lnTo>
                      <a:pt x="581279" y="53594"/>
                    </a:lnTo>
                    <a:close/>
                    <a:moveTo>
                      <a:pt x="691515" y="77851"/>
                    </a:moveTo>
                    <a:lnTo>
                      <a:pt x="689737" y="78613"/>
                    </a:lnTo>
                    <a:lnTo>
                      <a:pt x="688975" y="80391"/>
                    </a:lnTo>
                    <a:lnTo>
                      <a:pt x="689737" y="82169"/>
                    </a:lnTo>
                    <a:lnTo>
                      <a:pt x="691515" y="82931"/>
                    </a:lnTo>
                    <a:lnTo>
                      <a:pt x="693293" y="82169"/>
                    </a:lnTo>
                    <a:lnTo>
                      <a:pt x="693928" y="80391"/>
                    </a:lnTo>
                    <a:lnTo>
                      <a:pt x="693166" y="78613"/>
                    </a:lnTo>
                    <a:lnTo>
                      <a:pt x="691388" y="77851"/>
                    </a:lnTo>
                    <a:close/>
                    <a:moveTo>
                      <a:pt x="371729" y="59944"/>
                    </a:moveTo>
                    <a:lnTo>
                      <a:pt x="371729" y="73279"/>
                    </a:lnTo>
                    <a:lnTo>
                      <a:pt x="372999" y="78613"/>
                    </a:lnTo>
                    <a:lnTo>
                      <a:pt x="376301" y="81915"/>
                    </a:lnTo>
                    <a:lnTo>
                      <a:pt x="381000" y="82931"/>
                    </a:lnTo>
                    <a:lnTo>
                      <a:pt x="385318" y="81915"/>
                    </a:lnTo>
                    <a:lnTo>
                      <a:pt x="388239" y="79248"/>
                    </a:lnTo>
                    <a:lnTo>
                      <a:pt x="388239" y="82550"/>
                    </a:lnTo>
                    <a:lnTo>
                      <a:pt x="392049" y="82550"/>
                    </a:lnTo>
                    <a:lnTo>
                      <a:pt x="392049" y="59944"/>
                    </a:lnTo>
                    <a:lnTo>
                      <a:pt x="388239" y="59944"/>
                    </a:lnTo>
                    <a:lnTo>
                      <a:pt x="388239" y="72390"/>
                    </a:lnTo>
                    <a:lnTo>
                      <a:pt x="386461" y="77851"/>
                    </a:lnTo>
                    <a:lnTo>
                      <a:pt x="381762" y="79756"/>
                    </a:lnTo>
                    <a:lnTo>
                      <a:pt x="377190" y="77978"/>
                    </a:lnTo>
                    <a:lnTo>
                      <a:pt x="375539" y="72898"/>
                    </a:lnTo>
                    <a:lnTo>
                      <a:pt x="375539" y="60198"/>
                    </a:lnTo>
                    <a:close/>
                    <a:moveTo>
                      <a:pt x="30861" y="59563"/>
                    </a:moveTo>
                    <a:lnTo>
                      <a:pt x="25019" y="60960"/>
                    </a:lnTo>
                    <a:lnTo>
                      <a:pt x="20955" y="65024"/>
                    </a:lnTo>
                    <a:lnTo>
                      <a:pt x="19431" y="71120"/>
                    </a:lnTo>
                    <a:lnTo>
                      <a:pt x="20955" y="77343"/>
                    </a:lnTo>
                    <a:lnTo>
                      <a:pt x="25019" y="81407"/>
                    </a:lnTo>
                    <a:lnTo>
                      <a:pt x="30734" y="82804"/>
                    </a:lnTo>
                    <a:lnTo>
                      <a:pt x="36576" y="81407"/>
                    </a:lnTo>
                    <a:lnTo>
                      <a:pt x="40767" y="77216"/>
                    </a:lnTo>
                    <a:lnTo>
                      <a:pt x="42291" y="71120"/>
                    </a:lnTo>
                    <a:lnTo>
                      <a:pt x="40767" y="64897"/>
                    </a:lnTo>
                    <a:lnTo>
                      <a:pt x="36703" y="60833"/>
                    </a:lnTo>
                    <a:lnTo>
                      <a:pt x="30861" y="59436"/>
                    </a:lnTo>
                    <a:close/>
                    <a:moveTo>
                      <a:pt x="86995" y="59436"/>
                    </a:moveTo>
                    <a:lnTo>
                      <a:pt x="81534" y="60833"/>
                    </a:lnTo>
                    <a:lnTo>
                      <a:pt x="77724" y="64897"/>
                    </a:lnTo>
                    <a:lnTo>
                      <a:pt x="76327" y="70993"/>
                    </a:lnTo>
                    <a:lnTo>
                      <a:pt x="77724" y="77089"/>
                    </a:lnTo>
                    <a:lnTo>
                      <a:pt x="81534" y="81280"/>
                    </a:lnTo>
                    <a:lnTo>
                      <a:pt x="86995" y="82804"/>
                    </a:lnTo>
                    <a:lnTo>
                      <a:pt x="92202" y="81534"/>
                    </a:lnTo>
                    <a:lnTo>
                      <a:pt x="95504" y="78232"/>
                    </a:lnTo>
                    <a:lnTo>
                      <a:pt x="95504" y="82423"/>
                    </a:lnTo>
                    <a:lnTo>
                      <a:pt x="99314" y="82423"/>
                    </a:lnTo>
                    <a:lnTo>
                      <a:pt x="99314" y="59944"/>
                    </a:lnTo>
                    <a:lnTo>
                      <a:pt x="95504" y="59944"/>
                    </a:lnTo>
                    <a:lnTo>
                      <a:pt x="95504" y="64135"/>
                    </a:lnTo>
                    <a:lnTo>
                      <a:pt x="92202" y="60960"/>
                    </a:lnTo>
                    <a:lnTo>
                      <a:pt x="86995" y="59690"/>
                    </a:lnTo>
                    <a:close/>
                    <a:moveTo>
                      <a:pt x="125476" y="59690"/>
                    </a:moveTo>
                    <a:lnTo>
                      <a:pt x="119634" y="61087"/>
                    </a:lnTo>
                    <a:lnTo>
                      <a:pt x="115697" y="65151"/>
                    </a:lnTo>
                    <a:lnTo>
                      <a:pt x="114300" y="71247"/>
                    </a:lnTo>
                    <a:lnTo>
                      <a:pt x="115697" y="77470"/>
                    </a:lnTo>
                    <a:lnTo>
                      <a:pt x="119634" y="81534"/>
                    </a:lnTo>
                    <a:lnTo>
                      <a:pt x="125349" y="82931"/>
                    </a:lnTo>
                    <a:lnTo>
                      <a:pt x="132080" y="80899"/>
                    </a:lnTo>
                    <a:lnTo>
                      <a:pt x="135763" y="75565"/>
                    </a:lnTo>
                    <a:lnTo>
                      <a:pt x="131699" y="75565"/>
                    </a:lnTo>
                    <a:lnTo>
                      <a:pt x="129413" y="78613"/>
                    </a:lnTo>
                    <a:lnTo>
                      <a:pt x="125349" y="79756"/>
                    </a:lnTo>
                    <a:lnTo>
                      <a:pt x="120269" y="77851"/>
                    </a:lnTo>
                    <a:lnTo>
                      <a:pt x="117983" y="72644"/>
                    </a:lnTo>
                    <a:lnTo>
                      <a:pt x="136144" y="72644"/>
                    </a:lnTo>
                    <a:lnTo>
                      <a:pt x="136271" y="70358"/>
                    </a:lnTo>
                    <a:lnTo>
                      <a:pt x="134874" y="64770"/>
                    </a:lnTo>
                    <a:lnTo>
                      <a:pt x="131064" y="60960"/>
                    </a:lnTo>
                    <a:lnTo>
                      <a:pt x="125349" y="59563"/>
                    </a:lnTo>
                    <a:close/>
                    <a:moveTo>
                      <a:pt x="150749" y="59563"/>
                    </a:moveTo>
                    <a:lnTo>
                      <a:pt x="145034" y="60960"/>
                    </a:lnTo>
                    <a:lnTo>
                      <a:pt x="141097" y="65024"/>
                    </a:lnTo>
                    <a:lnTo>
                      <a:pt x="139700" y="71120"/>
                    </a:lnTo>
                    <a:lnTo>
                      <a:pt x="141097" y="77343"/>
                    </a:lnTo>
                    <a:lnTo>
                      <a:pt x="145034" y="81407"/>
                    </a:lnTo>
                    <a:lnTo>
                      <a:pt x="150749" y="82804"/>
                    </a:lnTo>
                    <a:lnTo>
                      <a:pt x="157607" y="80645"/>
                    </a:lnTo>
                    <a:lnTo>
                      <a:pt x="161290" y="75057"/>
                    </a:lnTo>
                    <a:lnTo>
                      <a:pt x="157226" y="75057"/>
                    </a:lnTo>
                    <a:lnTo>
                      <a:pt x="154940" y="78359"/>
                    </a:lnTo>
                    <a:lnTo>
                      <a:pt x="150749" y="79502"/>
                    </a:lnTo>
                    <a:lnTo>
                      <a:pt x="145542" y="77216"/>
                    </a:lnTo>
                    <a:lnTo>
                      <a:pt x="143510" y="70866"/>
                    </a:lnTo>
                    <a:lnTo>
                      <a:pt x="145542" y="64516"/>
                    </a:lnTo>
                    <a:lnTo>
                      <a:pt x="150749" y="62357"/>
                    </a:lnTo>
                    <a:lnTo>
                      <a:pt x="154940" y="63500"/>
                    </a:lnTo>
                    <a:lnTo>
                      <a:pt x="157099" y="66802"/>
                    </a:lnTo>
                    <a:lnTo>
                      <a:pt x="161163" y="66802"/>
                    </a:lnTo>
                    <a:lnTo>
                      <a:pt x="157607" y="61214"/>
                    </a:lnTo>
                    <a:lnTo>
                      <a:pt x="150749" y="59182"/>
                    </a:lnTo>
                    <a:close/>
                    <a:moveTo>
                      <a:pt x="176022" y="59182"/>
                    </a:moveTo>
                    <a:lnTo>
                      <a:pt x="170180" y="60579"/>
                    </a:lnTo>
                    <a:lnTo>
                      <a:pt x="166243" y="64643"/>
                    </a:lnTo>
                    <a:lnTo>
                      <a:pt x="164846" y="70866"/>
                    </a:lnTo>
                    <a:lnTo>
                      <a:pt x="166243" y="77089"/>
                    </a:lnTo>
                    <a:lnTo>
                      <a:pt x="170180" y="81153"/>
                    </a:lnTo>
                    <a:lnTo>
                      <a:pt x="175895" y="82550"/>
                    </a:lnTo>
                    <a:lnTo>
                      <a:pt x="182626" y="80518"/>
                    </a:lnTo>
                    <a:lnTo>
                      <a:pt x="186309" y="75184"/>
                    </a:lnTo>
                    <a:lnTo>
                      <a:pt x="182245" y="75184"/>
                    </a:lnTo>
                    <a:lnTo>
                      <a:pt x="179959" y="78232"/>
                    </a:lnTo>
                    <a:lnTo>
                      <a:pt x="175895" y="79375"/>
                    </a:lnTo>
                    <a:lnTo>
                      <a:pt x="170815" y="77470"/>
                    </a:lnTo>
                    <a:lnTo>
                      <a:pt x="168529" y="72263"/>
                    </a:lnTo>
                    <a:lnTo>
                      <a:pt x="186563" y="72263"/>
                    </a:lnTo>
                    <a:lnTo>
                      <a:pt x="186690" y="69977"/>
                    </a:lnTo>
                    <a:lnTo>
                      <a:pt x="185293" y="64389"/>
                    </a:lnTo>
                    <a:lnTo>
                      <a:pt x="181483" y="60579"/>
                    </a:lnTo>
                    <a:lnTo>
                      <a:pt x="175768" y="59182"/>
                    </a:lnTo>
                    <a:close/>
                    <a:moveTo>
                      <a:pt x="235839" y="51562"/>
                    </a:moveTo>
                    <a:lnTo>
                      <a:pt x="235839" y="63500"/>
                    </a:lnTo>
                    <a:lnTo>
                      <a:pt x="232410" y="60325"/>
                    </a:lnTo>
                    <a:lnTo>
                      <a:pt x="227457" y="59182"/>
                    </a:lnTo>
                    <a:lnTo>
                      <a:pt x="221869" y="60579"/>
                    </a:lnTo>
                    <a:lnTo>
                      <a:pt x="218059" y="64643"/>
                    </a:lnTo>
                    <a:lnTo>
                      <a:pt x="216662" y="70739"/>
                    </a:lnTo>
                    <a:lnTo>
                      <a:pt x="218059" y="76835"/>
                    </a:lnTo>
                    <a:lnTo>
                      <a:pt x="221996" y="81026"/>
                    </a:lnTo>
                    <a:lnTo>
                      <a:pt x="227457" y="82550"/>
                    </a:lnTo>
                    <a:lnTo>
                      <a:pt x="232537" y="81280"/>
                    </a:lnTo>
                    <a:lnTo>
                      <a:pt x="235839" y="77978"/>
                    </a:lnTo>
                    <a:lnTo>
                      <a:pt x="235839" y="82296"/>
                    </a:lnTo>
                    <a:lnTo>
                      <a:pt x="239649" y="82296"/>
                    </a:lnTo>
                    <a:lnTo>
                      <a:pt x="239649" y="52070"/>
                    </a:lnTo>
                    <a:close/>
                    <a:moveTo>
                      <a:pt x="259842" y="59690"/>
                    </a:moveTo>
                    <a:lnTo>
                      <a:pt x="254000" y="61087"/>
                    </a:lnTo>
                    <a:lnTo>
                      <a:pt x="249809" y="65151"/>
                    </a:lnTo>
                    <a:lnTo>
                      <a:pt x="248285" y="71247"/>
                    </a:lnTo>
                    <a:lnTo>
                      <a:pt x="249809" y="77470"/>
                    </a:lnTo>
                    <a:lnTo>
                      <a:pt x="253873" y="81534"/>
                    </a:lnTo>
                    <a:lnTo>
                      <a:pt x="259588" y="82931"/>
                    </a:lnTo>
                    <a:lnTo>
                      <a:pt x="265430" y="81534"/>
                    </a:lnTo>
                    <a:lnTo>
                      <a:pt x="269621" y="77343"/>
                    </a:lnTo>
                    <a:lnTo>
                      <a:pt x="271145" y="71247"/>
                    </a:lnTo>
                    <a:lnTo>
                      <a:pt x="269621" y="65024"/>
                    </a:lnTo>
                    <a:lnTo>
                      <a:pt x="265557" y="60960"/>
                    </a:lnTo>
                    <a:lnTo>
                      <a:pt x="259715" y="59563"/>
                    </a:lnTo>
                    <a:close/>
                    <a:moveTo>
                      <a:pt x="296418" y="59563"/>
                    </a:moveTo>
                    <a:lnTo>
                      <a:pt x="290957" y="60960"/>
                    </a:lnTo>
                    <a:lnTo>
                      <a:pt x="287147" y="65024"/>
                    </a:lnTo>
                    <a:lnTo>
                      <a:pt x="285750" y="71120"/>
                    </a:lnTo>
                    <a:lnTo>
                      <a:pt x="287147" y="77216"/>
                    </a:lnTo>
                    <a:lnTo>
                      <a:pt x="290957" y="81407"/>
                    </a:lnTo>
                    <a:lnTo>
                      <a:pt x="296418" y="82931"/>
                    </a:lnTo>
                    <a:lnTo>
                      <a:pt x="301625" y="81661"/>
                    </a:lnTo>
                    <a:lnTo>
                      <a:pt x="304927" y="78359"/>
                    </a:lnTo>
                    <a:lnTo>
                      <a:pt x="304927" y="82550"/>
                    </a:lnTo>
                    <a:lnTo>
                      <a:pt x="308737" y="82550"/>
                    </a:lnTo>
                    <a:lnTo>
                      <a:pt x="308737" y="59944"/>
                    </a:lnTo>
                    <a:lnTo>
                      <a:pt x="304927" y="59944"/>
                    </a:lnTo>
                    <a:lnTo>
                      <a:pt x="304927" y="64135"/>
                    </a:lnTo>
                    <a:lnTo>
                      <a:pt x="301625" y="60960"/>
                    </a:lnTo>
                    <a:lnTo>
                      <a:pt x="296418" y="59690"/>
                    </a:lnTo>
                    <a:close/>
                    <a:moveTo>
                      <a:pt x="364998" y="52070"/>
                    </a:moveTo>
                    <a:lnTo>
                      <a:pt x="364998" y="64008"/>
                    </a:lnTo>
                    <a:lnTo>
                      <a:pt x="361569" y="60833"/>
                    </a:lnTo>
                    <a:lnTo>
                      <a:pt x="356616" y="59690"/>
                    </a:lnTo>
                    <a:lnTo>
                      <a:pt x="351028" y="61087"/>
                    </a:lnTo>
                    <a:lnTo>
                      <a:pt x="347218" y="65151"/>
                    </a:lnTo>
                    <a:lnTo>
                      <a:pt x="345821" y="71247"/>
                    </a:lnTo>
                    <a:lnTo>
                      <a:pt x="347218" y="77343"/>
                    </a:lnTo>
                    <a:lnTo>
                      <a:pt x="351155" y="81534"/>
                    </a:lnTo>
                    <a:lnTo>
                      <a:pt x="356616" y="83058"/>
                    </a:lnTo>
                    <a:lnTo>
                      <a:pt x="361696" y="81788"/>
                    </a:lnTo>
                    <a:lnTo>
                      <a:pt x="364998" y="78486"/>
                    </a:lnTo>
                    <a:lnTo>
                      <a:pt x="364998" y="82804"/>
                    </a:lnTo>
                    <a:lnTo>
                      <a:pt x="368808" y="82804"/>
                    </a:lnTo>
                    <a:lnTo>
                      <a:pt x="368808" y="52070"/>
                    </a:lnTo>
                    <a:close/>
                    <a:moveTo>
                      <a:pt x="415036" y="59690"/>
                    </a:moveTo>
                    <a:lnTo>
                      <a:pt x="409321" y="61087"/>
                    </a:lnTo>
                    <a:lnTo>
                      <a:pt x="405384" y="65151"/>
                    </a:lnTo>
                    <a:lnTo>
                      <a:pt x="403987" y="71247"/>
                    </a:lnTo>
                    <a:lnTo>
                      <a:pt x="405384" y="77470"/>
                    </a:lnTo>
                    <a:lnTo>
                      <a:pt x="409321" y="81534"/>
                    </a:lnTo>
                    <a:lnTo>
                      <a:pt x="415036" y="82931"/>
                    </a:lnTo>
                    <a:lnTo>
                      <a:pt x="421894" y="80772"/>
                    </a:lnTo>
                    <a:lnTo>
                      <a:pt x="425577" y="75184"/>
                    </a:lnTo>
                    <a:lnTo>
                      <a:pt x="421513" y="75184"/>
                    </a:lnTo>
                    <a:lnTo>
                      <a:pt x="419227" y="78486"/>
                    </a:lnTo>
                    <a:lnTo>
                      <a:pt x="415163" y="79629"/>
                    </a:lnTo>
                    <a:lnTo>
                      <a:pt x="409956" y="77343"/>
                    </a:lnTo>
                    <a:lnTo>
                      <a:pt x="407924" y="70993"/>
                    </a:lnTo>
                    <a:lnTo>
                      <a:pt x="409956" y="64643"/>
                    </a:lnTo>
                    <a:lnTo>
                      <a:pt x="415163" y="62484"/>
                    </a:lnTo>
                    <a:lnTo>
                      <a:pt x="419354" y="63627"/>
                    </a:lnTo>
                    <a:lnTo>
                      <a:pt x="421640" y="66929"/>
                    </a:lnTo>
                    <a:lnTo>
                      <a:pt x="425704" y="66929"/>
                    </a:lnTo>
                    <a:lnTo>
                      <a:pt x="422148" y="61341"/>
                    </a:lnTo>
                    <a:lnTo>
                      <a:pt x="415290" y="59309"/>
                    </a:lnTo>
                    <a:close/>
                    <a:moveTo>
                      <a:pt x="440055" y="59309"/>
                    </a:moveTo>
                    <a:lnTo>
                      <a:pt x="434594" y="60706"/>
                    </a:lnTo>
                    <a:lnTo>
                      <a:pt x="430784" y="64770"/>
                    </a:lnTo>
                    <a:lnTo>
                      <a:pt x="429387" y="70866"/>
                    </a:lnTo>
                    <a:lnTo>
                      <a:pt x="430784" y="76962"/>
                    </a:lnTo>
                    <a:lnTo>
                      <a:pt x="434594" y="81153"/>
                    </a:lnTo>
                    <a:lnTo>
                      <a:pt x="440055" y="82677"/>
                    </a:lnTo>
                    <a:lnTo>
                      <a:pt x="445262" y="81407"/>
                    </a:lnTo>
                    <a:lnTo>
                      <a:pt x="448564" y="78105"/>
                    </a:lnTo>
                    <a:lnTo>
                      <a:pt x="448564" y="82296"/>
                    </a:lnTo>
                    <a:lnTo>
                      <a:pt x="452374" y="82296"/>
                    </a:lnTo>
                    <a:lnTo>
                      <a:pt x="452374" y="59944"/>
                    </a:lnTo>
                    <a:lnTo>
                      <a:pt x="448564" y="59944"/>
                    </a:lnTo>
                    <a:lnTo>
                      <a:pt x="448564" y="64135"/>
                    </a:lnTo>
                    <a:lnTo>
                      <a:pt x="445262" y="60960"/>
                    </a:lnTo>
                    <a:lnTo>
                      <a:pt x="440055" y="59690"/>
                    </a:lnTo>
                    <a:close/>
                    <a:moveTo>
                      <a:pt x="493014" y="59690"/>
                    </a:moveTo>
                    <a:lnTo>
                      <a:pt x="487553" y="61087"/>
                    </a:lnTo>
                    <a:lnTo>
                      <a:pt x="483743" y="65151"/>
                    </a:lnTo>
                    <a:lnTo>
                      <a:pt x="482346" y="71247"/>
                    </a:lnTo>
                    <a:lnTo>
                      <a:pt x="483743" y="77343"/>
                    </a:lnTo>
                    <a:lnTo>
                      <a:pt x="487553" y="81534"/>
                    </a:lnTo>
                    <a:lnTo>
                      <a:pt x="493014" y="83058"/>
                    </a:lnTo>
                    <a:lnTo>
                      <a:pt x="498221" y="81788"/>
                    </a:lnTo>
                    <a:lnTo>
                      <a:pt x="501523" y="78486"/>
                    </a:lnTo>
                    <a:lnTo>
                      <a:pt x="501523" y="82677"/>
                    </a:lnTo>
                    <a:lnTo>
                      <a:pt x="505333" y="82677"/>
                    </a:lnTo>
                    <a:lnTo>
                      <a:pt x="505333" y="59944"/>
                    </a:lnTo>
                    <a:lnTo>
                      <a:pt x="501523" y="59944"/>
                    </a:lnTo>
                    <a:lnTo>
                      <a:pt x="501523" y="64135"/>
                    </a:lnTo>
                    <a:lnTo>
                      <a:pt x="498221" y="60960"/>
                    </a:lnTo>
                    <a:lnTo>
                      <a:pt x="493014" y="59690"/>
                    </a:lnTo>
                    <a:close/>
                    <a:moveTo>
                      <a:pt x="521589" y="59690"/>
                    </a:moveTo>
                    <a:lnTo>
                      <a:pt x="515747" y="61087"/>
                    </a:lnTo>
                    <a:lnTo>
                      <a:pt x="511556" y="65151"/>
                    </a:lnTo>
                    <a:lnTo>
                      <a:pt x="510032" y="71247"/>
                    </a:lnTo>
                    <a:lnTo>
                      <a:pt x="511556" y="77470"/>
                    </a:lnTo>
                    <a:lnTo>
                      <a:pt x="515620" y="81534"/>
                    </a:lnTo>
                    <a:lnTo>
                      <a:pt x="521335" y="82931"/>
                    </a:lnTo>
                    <a:lnTo>
                      <a:pt x="527177" y="81534"/>
                    </a:lnTo>
                    <a:lnTo>
                      <a:pt x="531368" y="77343"/>
                    </a:lnTo>
                    <a:lnTo>
                      <a:pt x="532892" y="71247"/>
                    </a:lnTo>
                    <a:lnTo>
                      <a:pt x="531368" y="65024"/>
                    </a:lnTo>
                    <a:lnTo>
                      <a:pt x="527304" y="60960"/>
                    </a:lnTo>
                    <a:lnTo>
                      <a:pt x="521462" y="59563"/>
                    </a:lnTo>
                    <a:close/>
                    <a:moveTo>
                      <a:pt x="613791" y="59563"/>
                    </a:moveTo>
                    <a:lnTo>
                      <a:pt x="609473" y="60452"/>
                    </a:lnTo>
                    <a:lnTo>
                      <a:pt x="606552" y="62738"/>
                    </a:lnTo>
                    <a:lnTo>
                      <a:pt x="605536" y="65913"/>
                    </a:lnTo>
                    <a:lnTo>
                      <a:pt x="606679" y="69469"/>
                    </a:lnTo>
                    <a:lnTo>
                      <a:pt x="609346" y="71501"/>
                    </a:lnTo>
                    <a:lnTo>
                      <a:pt x="613410" y="72771"/>
                    </a:lnTo>
                    <a:lnTo>
                      <a:pt x="617474" y="74168"/>
                    </a:lnTo>
                    <a:lnTo>
                      <a:pt x="618744" y="76327"/>
                    </a:lnTo>
                    <a:lnTo>
                      <a:pt x="617474" y="78740"/>
                    </a:lnTo>
                    <a:lnTo>
                      <a:pt x="614045" y="79629"/>
                    </a:lnTo>
                    <a:lnTo>
                      <a:pt x="610235" y="78486"/>
                    </a:lnTo>
                    <a:lnTo>
                      <a:pt x="608711" y="75692"/>
                    </a:lnTo>
                    <a:lnTo>
                      <a:pt x="604774" y="75692"/>
                    </a:lnTo>
                    <a:lnTo>
                      <a:pt x="606044" y="79375"/>
                    </a:lnTo>
                    <a:lnTo>
                      <a:pt x="609346" y="81788"/>
                    </a:lnTo>
                    <a:lnTo>
                      <a:pt x="614045" y="82677"/>
                    </a:lnTo>
                    <a:lnTo>
                      <a:pt x="618363" y="81788"/>
                    </a:lnTo>
                    <a:lnTo>
                      <a:pt x="621284" y="79502"/>
                    </a:lnTo>
                    <a:lnTo>
                      <a:pt x="622300" y="76200"/>
                    </a:lnTo>
                    <a:lnTo>
                      <a:pt x="621157" y="72898"/>
                    </a:lnTo>
                    <a:lnTo>
                      <a:pt x="618617" y="70993"/>
                    </a:lnTo>
                    <a:lnTo>
                      <a:pt x="611632" y="68707"/>
                    </a:lnTo>
                    <a:lnTo>
                      <a:pt x="609854" y="67564"/>
                    </a:lnTo>
                    <a:lnTo>
                      <a:pt x="609092" y="65786"/>
                    </a:lnTo>
                    <a:lnTo>
                      <a:pt x="610235" y="63500"/>
                    </a:lnTo>
                    <a:lnTo>
                      <a:pt x="613410" y="62611"/>
                    </a:lnTo>
                    <a:lnTo>
                      <a:pt x="616966" y="63627"/>
                    </a:lnTo>
                    <a:lnTo>
                      <a:pt x="618363" y="66548"/>
                    </a:lnTo>
                    <a:lnTo>
                      <a:pt x="622173" y="66548"/>
                    </a:lnTo>
                    <a:lnTo>
                      <a:pt x="619760" y="61341"/>
                    </a:lnTo>
                    <a:lnTo>
                      <a:pt x="613664" y="59436"/>
                    </a:lnTo>
                    <a:close/>
                    <a:moveTo>
                      <a:pt x="652018" y="59436"/>
                    </a:moveTo>
                    <a:lnTo>
                      <a:pt x="646557" y="60833"/>
                    </a:lnTo>
                    <a:lnTo>
                      <a:pt x="642747" y="64897"/>
                    </a:lnTo>
                    <a:lnTo>
                      <a:pt x="641350" y="70993"/>
                    </a:lnTo>
                    <a:lnTo>
                      <a:pt x="642747" y="77089"/>
                    </a:lnTo>
                    <a:lnTo>
                      <a:pt x="646557" y="81280"/>
                    </a:lnTo>
                    <a:lnTo>
                      <a:pt x="652018" y="82804"/>
                    </a:lnTo>
                    <a:lnTo>
                      <a:pt x="657225" y="81534"/>
                    </a:lnTo>
                    <a:lnTo>
                      <a:pt x="660527" y="78232"/>
                    </a:lnTo>
                    <a:lnTo>
                      <a:pt x="660527" y="82423"/>
                    </a:lnTo>
                    <a:lnTo>
                      <a:pt x="664337" y="82423"/>
                    </a:lnTo>
                    <a:lnTo>
                      <a:pt x="664337" y="59944"/>
                    </a:lnTo>
                    <a:lnTo>
                      <a:pt x="660527" y="59944"/>
                    </a:lnTo>
                    <a:lnTo>
                      <a:pt x="660527" y="64135"/>
                    </a:lnTo>
                    <a:lnTo>
                      <a:pt x="650240" y="60960"/>
                    </a:lnTo>
                    <a:lnTo>
                      <a:pt x="645033" y="59690"/>
                    </a:lnTo>
                    <a:close/>
                    <a:moveTo>
                      <a:pt x="460883" y="59690"/>
                    </a:moveTo>
                    <a:lnTo>
                      <a:pt x="455168" y="61087"/>
                    </a:lnTo>
                    <a:lnTo>
                      <a:pt x="451231" y="65151"/>
                    </a:lnTo>
                    <a:lnTo>
                      <a:pt x="449834" y="71247"/>
                    </a:lnTo>
                    <a:lnTo>
                      <a:pt x="451104" y="77089"/>
                    </a:lnTo>
                    <a:lnTo>
                      <a:pt x="454533" y="81153"/>
                    </a:lnTo>
                    <a:lnTo>
                      <a:pt x="459613" y="82931"/>
                    </a:lnTo>
                    <a:lnTo>
                      <a:pt x="459613" y="87376"/>
                    </a:lnTo>
                    <a:lnTo>
                      <a:pt x="461645" y="87376"/>
                    </a:lnTo>
                    <a:lnTo>
                      <a:pt x="463677" y="87757"/>
                    </a:lnTo>
                    <a:lnTo>
                      <a:pt x="464312" y="89154"/>
                    </a:lnTo>
                    <a:lnTo>
                      <a:pt x="463677" y="90551"/>
                    </a:lnTo>
                    <a:lnTo>
                      <a:pt x="461645" y="90932"/>
                    </a:lnTo>
                    <a:lnTo>
                      <a:pt x="457708" y="90932"/>
                    </a:lnTo>
                    <a:lnTo>
                      <a:pt x="457708" y="93345"/>
                    </a:lnTo>
                    <a:lnTo>
                      <a:pt x="462407" y="93345"/>
                    </a:lnTo>
                    <a:lnTo>
                      <a:pt x="466090" y="92202"/>
                    </a:lnTo>
                    <a:lnTo>
                      <a:pt x="467487" y="89154"/>
                    </a:lnTo>
                    <a:lnTo>
                      <a:pt x="466090" y="86106"/>
                    </a:lnTo>
                    <a:lnTo>
                      <a:pt x="462407" y="85090"/>
                    </a:lnTo>
                    <a:lnTo>
                      <a:pt x="462280" y="85090"/>
                    </a:lnTo>
                    <a:lnTo>
                      <a:pt x="462280" y="82931"/>
                    </a:lnTo>
                    <a:lnTo>
                      <a:pt x="468376" y="80518"/>
                    </a:lnTo>
                    <a:lnTo>
                      <a:pt x="471551" y="75311"/>
                    </a:lnTo>
                    <a:lnTo>
                      <a:pt x="467360" y="75311"/>
                    </a:lnTo>
                    <a:lnTo>
                      <a:pt x="465074" y="78613"/>
                    </a:lnTo>
                    <a:lnTo>
                      <a:pt x="460883" y="79756"/>
                    </a:lnTo>
                    <a:lnTo>
                      <a:pt x="455676" y="77470"/>
                    </a:lnTo>
                    <a:lnTo>
                      <a:pt x="453644" y="71120"/>
                    </a:lnTo>
                    <a:lnTo>
                      <a:pt x="455676" y="64770"/>
                    </a:lnTo>
                    <a:lnTo>
                      <a:pt x="460883" y="62611"/>
                    </a:lnTo>
                    <a:lnTo>
                      <a:pt x="465074" y="63754"/>
                    </a:lnTo>
                    <a:lnTo>
                      <a:pt x="467360" y="67056"/>
                    </a:lnTo>
                    <a:lnTo>
                      <a:pt x="471424" y="67056"/>
                    </a:lnTo>
                    <a:lnTo>
                      <a:pt x="467868" y="61468"/>
                    </a:lnTo>
                    <a:lnTo>
                      <a:pt x="461010" y="59436"/>
                    </a:lnTo>
                    <a:close/>
                    <a:moveTo>
                      <a:pt x="311277" y="101600"/>
                    </a:moveTo>
                    <a:lnTo>
                      <a:pt x="309499" y="102362"/>
                    </a:lnTo>
                    <a:lnTo>
                      <a:pt x="308737" y="104140"/>
                    </a:lnTo>
                    <a:lnTo>
                      <a:pt x="309499" y="105918"/>
                    </a:lnTo>
                    <a:lnTo>
                      <a:pt x="311277" y="106680"/>
                    </a:lnTo>
                    <a:lnTo>
                      <a:pt x="313055" y="105918"/>
                    </a:lnTo>
                    <a:lnTo>
                      <a:pt x="313817" y="104140"/>
                    </a:lnTo>
                    <a:lnTo>
                      <a:pt x="313055" y="102362"/>
                    </a:lnTo>
                    <a:lnTo>
                      <a:pt x="311277" y="101600"/>
                    </a:lnTo>
                    <a:close/>
                    <a:moveTo>
                      <a:pt x="359537" y="101600"/>
                    </a:moveTo>
                    <a:lnTo>
                      <a:pt x="357759" y="102362"/>
                    </a:lnTo>
                    <a:lnTo>
                      <a:pt x="356997" y="104140"/>
                    </a:lnTo>
                    <a:lnTo>
                      <a:pt x="357759" y="105918"/>
                    </a:lnTo>
                    <a:lnTo>
                      <a:pt x="359537" y="106680"/>
                    </a:lnTo>
                    <a:lnTo>
                      <a:pt x="361315" y="105918"/>
                    </a:lnTo>
                    <a:lnTo>
                      <a:pt x="362077" y="104140"/>
                    </a:lnTo>
                    <a:lnTo>
                      <a:pt x="361315" y="102362"/>
                    </a:lnTo>
                    <a:lnTo>
                      <a:pt x="359537" y="101600"/>
                    </a:lnTo>
                    <a:close/>
                    <a:moveTo>
                      <a:pt x="602615" y="101600"/>
                    </a:moveTo>
                    <a:lnTo>
                      <a:pt x="600837" y="102362"/>
                    </a:lnTo>
                    <a:lnTo>
                      <a:pt x="600075" y="104140"/>
                    </a:lnTo>
                    <a:lnTo>
                      <a:pt x="600837" y="105918"/>
                    </a:lnTo>
                    <a:lnTo>
                      <a:pt x="602615" y="106680"/>
                    </a:lnTo>
                    <a:lnTo>
                      <a:pt x="604393" y="105918"/>
                    </a:lnTo>
                    <a:lnTo>
                      <a:pt x="605155" y="104140"/>
                    </a:lnTo>
                    <a:lnTo>
                      <a:pt x="604393" y="102362"/>
                    </a:lnTo>
                    <a:lnTo>
                      <a:pt x="602615" y="101600"/>
                    </a:lnTo>
                    <a:close/>
                    <a:moveTo>
                      <a:pt x="559308" y="107315"/>
                    </a:moveTo>
                    <a:lnTo>
                      <a:pt x="563880" y="108712"/>
                    </a:lnTo>
                    <a:lnTo>
                      <a:pt x="565404" y="112649"/>
                    </a:lnTo>
                    <a:lnTo>
                      <a:pt x="563880" y="116713"/>
                    </a:lnTo>
                    <a:lnTo>
                      <a:pt x="559308" y="118237"/>
                    </a:lnTo>
                    <a:lnTo>
                      <a:pt x="553720" y="118237"/>
                    </a:lnTo>
                    <a:lnTo>
                      <a:pt x="553720" y="107315"/>
                    </a:lnTo>
                    <a:close/>
                    <a:moveTo>
                      <a:pt x="579120" y="113157"/>
                    </a:moveTo>
                    <a:lnTo>
                      <a:pt x="582803" y="113919"/>
                    </a:lnTo>
                    <a:lnTo>
                      <a:pt x="585343" y="116332"/>
                    </a:lnTo>
                    <a:lnTo>
                      <a:pt x="586232" y="120015"/>
                    </a:lnTo>
                    <a:lnTo>
                      <a:pt x="577596" y="120015"/>
                    </a:lnTo>
                    <a:lnTo>
                      <a:pt x="579882" y="114935"/>
                    </a:lnTo>
                    <a:lnTo>
                      <a:pt x="584708" y="113157"/>
                    </a:lnTo>
                    <a:close/>
                    <a:moveTo>
                      <a:pt x="330962" y="113284"/>
                    </a:moveTo>
                    <a:lnTo>
                      <a:pt x="334899" y="114300"/>
                    </a:lnTo>
                    <a:lnTo>
                      <a:pt x="337693" y="117221"/>
                    </a:lnTo>
                    <a:lnTo>
                      <a:pt x="338709" y="121666"/>
                    </a:lnTo>
                    <a:lnTo>
                      <a:pt x="337693" y="126238"/>
                    </a:lnTo>
                    <a:lnTo>
                      <a:pt x="334899" y="129159"/>
                    </a:lnTo>
                    <a:lnTo>
                      <a:pt x="331089" y="130175"/>
                    </a:lnTo>
                    <a:lnTo>
                      <a:pt x="327279" y="129159"/>
                    </a:lnTo>
                    <a:lnTo>
                      <a:pt x="324485" y="126238"/>
                    </a:lnTo>
                    <a:lnTo>
                      <a:pt x="323469" y="121793"/>
                    </a:lnTo>
                    <a:lnTo>
                      <a:pt x="324485" y="117348"/>
                    </a:lnTo>
                    <a:lnTo>
                      <a:pt x="327279" y="114427"/>
                    </a:lnTo>
                    <a:lnTo>
                      <a:pt x="331089" y="113411"/>
                    </a:lnTo>
                    <a:close/>
                    <a:moveTo>
                      <a:pt x="402971" y="113411"/>
                    </a:moveTo>
                    <a:lnTo>
                      <a:pt x="406908" y="114427"/>
                    </a:lnTo>
                    <a:lnTo>
                      <a:pt x="409702" y="117348"/>
                    </a:lnTo>
                    <a:lnTo>
                      <a:pt x="410718" y="121793"/>
                    </a:lnTo>
                    <a:lnTo>
                      <a:pt x="409702" y="126365"/>
                    </a:lnTo>
                    <a:lnTo>
                      <a:pt x="406908" y="129286"/>
                    </a:lnTo>
                    <a:lnTo>
                      <a:pt x="403098" y="130302"/>
                    </a:lnTo>
                    <a:lnTo>
                      <a:pt x="399288" y="129286"/>
                    </a:lnTo>
                    <a:lnTo>
                      <a:pt x="396494" y="126365"/>
                    </a:lnTo>
                    <a:lnTo>
                      <a:pt x="395478" y="121793"/>
                    </a:lnTo>
                    <a:lnTo>
                      <a:pt x="396494" y="117348"/>
                    </a:lnTo>
                    <a:lnTo>
                      <a:pt x="399288" y="114427"/>
                    </a:lnTo>
                    <a:lnTo>
                      <a:pt x="403098" y="113411"/>
                    </a:lnTo>
                    <a:close/>
                    <a:moveTo>
                      <a:pt x="457454" y="113411"/>
                    </a:moveTo>
                    <a:lnTo>
                      <a:pt x="461391" y="114427"/>
                    </a:lnTo>
                    <a:lnTo>
                      <a:pt x="464185" y="117348"/>
                    </a:lnTo>
                    <a:lnTo>
                      <a:pt x="465201" y="121793"/>
                    </a:lnTo>
                    <a:lnTo>
                      <a:pt x="464185" y="126365"/>
                    </a:lnTo>
                    <a:lnTo>
                      <a:pt x="461391" y="129286"/>
                    </a:lnTo>
                    <a:lnTo>
                      <a:pt x="457581" y="130302"/>
                    </a:lnTo>
                    <a:lnTo>
                      <a:pt x="453771" y="129286"/>
                    </a:lnTo>
                    <a:lnTo>
                      <a:pt x="450977" y="126365"/>
                    </a:lnTo>
                    <a:lnTo>
                      <a:pt x="449961" y="121793"/>
                    </a:lnTo>
                    <a:lnTo>
                      <a:pt x="450977" y="117348"/>
                    </a:lnTo>
                    <a:lnTo>
                      <a:pt x="453771" y="114427"/>
                    </a:lnTo>
                    <a:lnTo>
                      <a:pt x="457581" y="113411"/>
                    </a:lnTo>
                    <a:close/>
                    <a:moveTo>
                      <a:pt x="485394" y="113411"/>
                    </a:moveTo>
                    <a:lnTo>
                      <a:pt x="489204" y="114300"/>
                    </a:lnTo>
                    <a:lnTo>
                      <a:pt x="491998" y="117094"/>
                    </a:lnTo>
                    <a:lnTo>
                      <a:pt x="493014" y="121666"/>
                    </a:lnTo>
                    <a:lnTo>
                      <a:pt x="491871" y="126365"/>
                    </a:lnTo>
                    <a:lnTo>
                      <a:pt x="489077" y="129159"/>
                    </a:lnTo>
                    <a:lnTo>
                      <a:pt x="485267" y="130175"/>
                    </a:lnTo>
                    <a:lnTo>
                      <a:pt x="481584" y="129159"/>
                    </a:lnTo>
                    <a:lnTo>
                      <a:pt x="478917" y="126365"/>
                    </a:lnTo>
                    <a:lnTo>
                      <a:pt x="477901" y="121666"/>
                    </a:lnTo>
                    <a:lnTo>
                      <a:pt x="478917" y="117094"/>
                    </a:lnTo>
                    <a:lnTo>
                      <a:pt x="481711" y="114173"/>
                    </a:lnTo>
                    <a:lnTo>
                      <a:pt x="485521" y="113284"/>
                    </a:lnTo>
                    <a:close/>
                    <a:moveTo>
                      <a:pt x="522986" y="113284"/>
                    </a:moveTo>
                    <a:lnTo>
                      <a:pt x="526796" y="114173"/>
                    </a:lnTo>
                    <a:lnTo>
                      <a:pt x="529590" y="116967"/>
                    </a:lnTo>
                    <a:lnTo>
                      <a:pt x="530733" y="121539"/>
                    </a:lnTo>
                    <a:lnTo>
                      <a:pt x="529590" y="126238"/>
                    </a:lnTo>
                    <a:lnTo>
                      <a:pt x="526796" y="129032"/>
                    </a:lnTo>
                    <a:lnTo>
                      <a:pt x="522986" y="130048"/>
                    </a:lnTo>
                    <a:lnTo>
                      <a:pt x="519303" y="129032"/>
                    </a:lnTo>
                    <a:lnTo>
                      <a:pt x="516636" y="126238"/>
                    </a:lnTo>
                    <a:lnTo>
                      <a:pt x="515620" y="121539"/>
                    </a:lnTo>
                    <a:lnTo>
                      <a:pt x="516636" y="116967"/>
                    </a:lnTo>
                    <a:lnTo>
                      <a:pt x="519430" y="114046"/>
                    </a:lnTo>
                    <a:lnTo>
                      <a:pt x="523240" y="113157"/>
                    </a:lnTo>
                    <a:close/>
                    <a:moveTo>
                      <a:pt x="647954" y="113157"/>
                    </a:moveTo>
                    <a:lnTo>
                      <a:pt x="651764" y="114046"/>
                    </a:lnTo>
                    <a:lnTo>
                      <a:pt x="654558" y="116840"/>
                    </a:lnTo>
                    <a:lnTo>
                      <a:pt x="655574" y="121412"/>
                    </a:lnTo>
                    <a:lnTo>
                      <a:pt x="654431" y="126111"/>
                    </a:lnTo>
                    <a:lnTo>
                      <a:pt x="651637" y="128905"/>
                    </a:lnTo>
                    <a:lnTo>
                      <a:pt x="647827" y="129921"/>
                    </a:lnTo>
                    <a:lnTo>
                      <a:pt x="644144" y="128905"/>
                    </a:lnTo>
                    <a:lnTo>
                      <a:pt x="641350" y="126111"/>
                    </a:lnTo>
                    <a:lnTo>
                      <a:pt x="640334" y="121412"/>
                    </a:lnTo>
                    <a:lnTo>
                      <a:pt x="641350" y="116840"/>
                    </a:lnTo>
                    <a:lnTo>
                      <a:pt x="644144" y="113919"/>
                    </a:lnTo>
                    <a:lnTo>
                      <a:pt x="647954" y="113030"/>
                    </a:lnTo>
                    <a:close/>
                    <a:moveTo>
                      <a:pt x="222885" y="104140"/>
                    </a:moveTo>
                    <a:lnTo>
                      <a:pt x="222885" y="132715"/>
                    </a:lnTo>
                    <a:lnTo>
                      <a:pt x="226695" y="132715"/>
                    </a:lnTo>
                    <a:lnTo>
                      <a:pt x="226695" y="111633"/>
                    </a:lnTo>
                    <a:lnTo>
                      <a:pt x="236220" y="132969"/>
                    </a:lnTo>
                    <a:lnTo>
                      <a:pt x="238887" y="132969"/>
                    </a:lnTo>
                    <a:lnTo>
                      <a:pt x="248412" y="111633"/>
                    </a:lnTo>
                    <a:lnTo>
                      <a:pt x="248412" y="132969"/>
                    </a:lnTo>
                    <a:lnTo>
                      <a:pt x="252222" y="132969"/>
                    </a:lnTo>
                    <a:lnTo>
                      <a:pt x="252222" y="104394"/>
                    </a:lnTo>
                    <a:lnTo>
                      <a:pt x="248285" y="104394"/>
                    </a:lnTo>
                    <a:lnTo>
                      <a:pt x="237744" y="128016"/>
                    </a:lnTo>
                    <a:lnTo>
                      <a:pt x="227203" y="104394"/>
                    </a:lnTo>
                    <a:close/>
                    <a:moveTo>
                      <a:pt x="289179" y="102362"/>
                    </a:moveTo>
                    <a:lnTo>
                      <a:pt x="289179" y="132969"/>
                    </a:lnTo>
                    <a:lnTo>
                      <a:pt x="292989" y="132969"/>
                    </a:lnTo>
                    <a:lnTo>
                      <a:pt x="292989" y="102362"/>
                    </a:lnTo>
                    <a:close/>
                    <a:moveTo>
                      <a:pt x="304038" y="104648"/>
                    </a:moveTo>
                    <a:lnTo>
                      <a:pt x="304038" y="110363"/>
                    </a:lnTo>
                    <a:lnTo>
                      <a:pt x="301117" y="110363"/>
                    </a:lnTo>
                    <a:lnTo>
                      <a:pt x="301117" y="113411"/>
                    </a:lnTo>
                    <a:lnTo>
                      <a:pt x="304038" y="113411"/>
                    </a:lnTo>
                    <a:lnTo>
                      <a:pt x="304038" y="126746"/>
                    </a:lnTo>
                    <a:lnTo>
                      <a:pt x="305562" y="131445"/>
                    </a:lnTo>
                    <a:lnTo>
                      <a:pt x="310261" y="132842"/>
                    </a:lnTo>
                    <a:lnTo>
                      <a:pt x="304800" y="132842"/>
                    </a:lnTo>
                    <a:lnTo>
                      <a:pt x="304800" y="129667"/>
                    </a:lnTo>
                    <a:lnTo>
                      <a:pt x="302006" y="129667"/>
                    </a:lnTo>
                    <a:lnTo>
                      <a:pt x="299593" y="128905"/>
                    </a:lnTo>
                    <a:lnTo>
                      <a:pt x="298831" y="126619"/>
                    </a:lnTo>
                    <a:lnTo>
                      <a:pt x="298831" y="113411"/>
                    </a:lnTo>
                    <a:lnTo>
                      <a:pt x="304800" y="113411"/>
                    </a:lnTo>
                    <a:lnTo>
                      <a:pt x="304800" y="110363"/>
                    </a:lnTo>
                    <a:lnTo>
                      <a:pt x="298831" y="110363"/>
                    </a:lnTo>
                    <a:lnTo>
                      <a:pt x="298831" y="104648"/>
                    </a:lnTo>
                    <a:close/>
                    <a:moveTo>
                      <a:pt x="313055" y="110363"/>
                    </a:moveTo>
                    <a:lnTo>
                      <a:pt x="313055" y="132969"/>
                    </a:lnTo>
                    <a:lnTo>
                      <a:pt x="316865" y="132969"/>
                    </a:lnTo>
                    <a:lnTo>
                      <a:pt x="316865" y="110363"/>
                    </a:lnTo>
                    <a:close/>
                    <a:moveTo>
                      <a:pt x="354965" y="102489"/>
                    </a:moveTo>
                    <a:lnTo>
                      <a:pt x="354965" y="133096"/>
                    </a:lnTo>
                    <a:lnTo>
                      <a:pt x="358775" y="133096"/>
                    </a:lnTo>
                    <a:lnTo>
                      <a:pt x="358775" y="102362"/>
                    </a:lnTo>
                    <a:close/>
                    <a:moveTo>
                      <a:pt x="368935" y="110236"/>
                    </a:moveTo>
                    <a:lnTo>
                      <a:pt x="368935" y="132842"/>
                    </a:lnTo>
                    <a:lnTo>
                      <a:pt x="372745" y="132842"/>
                    </a:lnTo>
                    <a:lnTo>
                      <a:pt x="372745" y="110363"/>
                    </a:lnTo>
                    <a:close/>
                    <a:moveTo>
                      <a:pt x="446913" y="109982"/>
                    </a:moveTo>
                    <a:lnTo>
                      <a:pt x="442722" y="110871"/>
                    </a:lnTo>
                    <a:lnTo>
                      <a:pt x="439674" y="113538"/>
                    </a:lnTo>
                    <a:lnTo>
                      <a:pt x="439674" y="110363"/>
                    </a:lnTo>
                    <a:lnTo>
                      <a:pt x="435864" y="110363"/>
                    </a:lnTo>
                    <a:lnTo>
                      <a:pt x="435864" y="132969"/>
                    </a:lnTo>
                    <a:lnTo>
                      <a:pt x="439674" y="132969"/>
                    </a:lnTo>
                    <a:lnTo>
                      <a:pt x="439674" y="120523"/>
                    </a:lnTo>
                    <a:lnTo>
                      <a:pt x="441452" y="115062"/>
                    </a:lnTo>
                    <a:lnTo>
                      <a:pt x="446151" y="113157"/>
                    </a:lnTo>
                    <a:lnTo>
                      <a:pt x="450723" y="114935"/>
                    </a:lnTo>
                    <a:lnTo>
                      <a:pt x="452374" y="120142"/>
                    </a:lnTo>
                    <a:lnTo>
                      <a:pt x="452374" y="132969"/>
                    </a:lnTo>
                    <a:lnTo>
                      <a:pt x="456057" y="132969"/>
                    </a:lnTo>
                    <a:lnTo>
                      <a:pt x="456057" y="119634"/>
                    </a:lnTo>
                    <a:lnTo>
                      <a:pt x="453517" y="112395"/>
                    </a:lnTo>
                    <a:lnTo>
                      <a:pt x="446786" y="109982"/>
                    </a:lnTo>
                    <a:close/>
                    <a:moveTo>
                      <a:pt x="549910" y="104140"/>
                    </a:moveTo>
                    <a:lnTo>
                      <a:pt x="549910" y="132969"/>
                    </a:lnTo>
                    <a:lnTo>
                      <a:pt x="553720" y="132969"/>
                    </a:lnTo>
                    <a:lnTo>
                      <a:pt x="553720" y="121158"/>
                    </a:lnTo>
                    <a:lnTo>
                      <a:pt x="558292" y="121158"/>
                    </a:lnTo>
                    <a:lnTo>
                      <a:pt x="565150" y="132969"/>
                    </a:lnTo>
                    <a:lnTo>
                      <a:pt x="569595" y="132969"/>
                    </a:lnTo>
                    <a:lnTo>
                      <a:pt x="562356" y="120904"/>
                    </a:lnTo>
                    <a:lnTo>
                      <a:pt x="567563" y="117856"/>
                    </a:lnTo>
                    <a:lnTo>
                      <a:pt x="569214" y="112649"/>
                    </a:lnTo>
                    <a:lnTo>
                      <a:pt x="568071" y="108331"/>
                    </a:lnTo>
                    <a:lnTo>
                      <a:pt x="564642" y="105283"/>
                    </a:lnTo>
                    <a:lnTo>
                      <a:pt x="559181" y="104140"/>
                    </a:lnTo>
                    <a:close/>
                    <a:moveTo>
                      <a:pt x="609854" y="110236"/>
                    </a:moveTo>
                    <a:lnTo>
                      <a:pt x="609854" y="132842"/>
                    </a:lnTo>
                    <a:lnTo>
                      <a:pt x="613664" y="132842"/>
                    </a:lnTo>
                    <a:lnTo>
                      <a:pt x="613664" y="110363"/>
                    </a:lnTo>
                    <a:close/>
                    <a:moveTo>
                      <a:pt x="634873" y="109982"/>
                    </a:moveTo>
                    <a:lnTo>
                      <a:pt x="630555" y="110871"/>
                    </a:lnTo>
                    <a:lnTo>
                      <a:pt x="627507" y="113538"/>
                    </a:lnTo>
                    <a:lnTo>
                      <a:pt x="627507" y="110363"/>
                    </a:lnTo>
                    <a:lnTo>
                      <a:pt x="623697" y="110363"/>
                    </a:lnTo>
                    <a:lnTo>
                      <a:pt x="623697" y="132969"/>
                    </a:lnTo>
                    <a:lnTo>
                      <a:pt x="627507" y="132969"/>
                    </a:lnTo>
                    <a:lnTo>
                      <a:pt x="627507" y="120523"/>
                    </a:lnTo>
                    <a:lnTo>
                      <a:pt x="629285" y="115062"/>
                    </a:lnTo>
                    <a:lnTo>
                      <a:pt x="633984" y="113157"/>
                    </a:lnTo>
                    <a:lnTo>
                      <a:pt x="638556" y="114935"/>
                    </a:lnTo>
                    <a:lnTo>
                      <a:pt x="640207" y="120142"/>
                    </a:lnTo>
                    <a:lnTo>
                      <a:pt x="640207" y="132969"/>
                    </a:lnTo>
                    <a:lnTo>
                      <a:pt x="643890" y="132969"/>
                    </a:lnTo>
                    <a:lnTo>
                      <a:pt x="643890" y="119634"/>
                    </a:lnTo>
                    <a:lnTo>
                      <a:pt x="641350" y="112395"/>
                    </a:lnTo>
                    <a:lnTo>
                      <a:pt x="634619" y="109982"/>
                    </a:lnTo>
                    <a:close/>
                    <a:moveTo>
                      <a:pt x="677672" y="128143"/>
                    </a:moveTo>
                    <a:lnTo>
                      <a:pt x="675894" y="128905"/>
                    </a:lnTo>
                    <a:lnTo>
                      <a:pt x="675132" y="130683"/>
                    </a:lnTo>
                    <a:lnTo>
                      <a:pt x="675894" y="132461"/>
                    </a:lnTo>
                    <a:lnTo>
                      <a:pt x="677672" y="133223"/>
                    </a:lnTo>
                    <a:lnTo>
                      <a:pt x="679450" y="132461"/>
                    </a:lnTo>
                    <a:lnTo>
                      <a:pt x="680085" y="130683"/>
                    </a:lnTo>
                    <a:lnTo>
                      <a:pt x="679323" y="128905"/>
                    </a:lnTo>
                    <a:lnTo>
                      <a:pt x="677545" y="128143"/>
                    </a:lnTo>
                    <a:close/>
                    <a:moveTo>
                      <a:pt x="257556" y="110363"/>
                    </a:moveTo>
                    <a:lnTo>
                      <a:pt x="257556" y="123571"/>
                    </a:lnTo>
                    <a:lnTo>
                      <a:pt x="258826" y="128905"/>
                    </a:lnTo>
                    <a:lnTo>
                      <a:pt x="262128" y="132207"/>
                    </a:lnTo>
                    <a:lnTo>
                      <a:pt x="266827" y="133350"/>
                    </a:lnTo>
                    <a:lnTo>
                      <a:pt x="271145" y="132334"/>
                    </a:lnTo>
                    <a:lnTo>
                      <a:pt x="274066" y="129667"/>
                    </a:lnTo>
                    <a:lnTo>
                      <a:pt x="274066" y="132969"/>
                    </a:lnTo>
                    <a:lnTo>
                      <a:pt x="277876" y="132969"/>
                    </a:lnTo>
                    <a:lnTo>
                      <a:pt x="277876" y="110363"/>
                    </a:lnTo>
                    <a:lnTo>
                      <a:pt x="274066" y="110363"/>
                    </a:lnTo>
                    <a:lnTo>
                      <a:pt x="274066" y="122809"/>
                    </a:lnTo>
                    <a:lnTo>
                      <a:pt x="272288" y="128270"/>
                    </a:lnTo>
                    <a:lnTo>
                      <a:pt x="267589" y="130175"/>
                    </a:lnTo>
                    <a:lnTo>
                      <a:pt x="263017" y="128397"/>
                    </a:lnTo>
                    <a:lnTo>
                      <a:pt x="261366" y="123317"/>
                    </a:lnTo>
                    <a:lnTo>
                      <a:pt x="261366" y="110617"/>
                    </a:lnTo>
                    <a:close/>
                    <a:moveTo>
                      <a:pt x="381254" y="110236"/>
                    </a:moveTo>
                    <a:lnTo>
                      <a:pt x="375539" y="111633"/>
                    </a:lnTo>
                    <a:lnTo>
                      <a:pt x="371602" y="115697"/>
                    </a:lnTo>
                    <a:lnTo>
                      <a:pt x="370205" y="121793"/>
                    </a:lnTo>
                    <a:lnTo>
                      <a:pt x="371602" y="128016"/>
                    </a:lnTo>
                    <a:lnTo>
                      <a:pt x="375539" y="132080"/>
                    </a:lnTo>
                    <a:lnTo>
                      <a:pt x="381254" y="133477"/>
                    </a:lnTo>
                    <a:lnTo>
                      <a:pt x="388112" y="131318"/>
                    </a:lnTo>
                    <a:lnTo>
                      <a:pt x="391795" y="125730"/>
                    </a:lnTo>
                    <a:lnTo>
                      <a:pt x="387731" y="125730"/>
                    </a:lnTo>
                    <a:lnTo>
                      <a:pt x="385445" y="129032"/>
                    </a:lnTo>
                    <a:lnTo>
                      <a:pt x="381381" y="130175"/>
                    </a:lnTo>
                    <a:lnTo>
                      <a:pt x="376174" y="127889"/>
                    </a:lnTo>
                    <a:lnTo>
                      <a:pt x="374142" y="121539"/>
                    </a:lnTo>
                    <a:lnTo>
                      <a:pt x="376174" y="115316"/>
                    </a:lnTo>
                    <a:lnTo>
                      <a:pt x="381381" y="113157"/>
                    </a:lnTo>
                    <a:lnTo>
                      <a:pt x="385572" y="114300"/>
                    </a:lnTo>
                    <a:lnTo>
                      <a:pt x="387731" y="117602"/>
                    </a:lnTo>
                    <a:lnTo>
                      <a:pt x="391795" y="117602"/>
                    </a:lnTo>
                    <a:lnTo>
                      <a:pt x="388239" y="112014"/>
                    </a:lnTo>
                    <a:lnTo>
                      <a:pt x="381381" y="109982"/>
                    </a:lnTo>
                    <a:close/>
                    <a:moveTo>
                      <a:pt x="406146" y="109982"/>
                    </a:moveTo>
                    <a:lnTo>
                      <a:pt x="400685" y="111379"/>
                    </a:lnTo>
                    <a:lnTo>
                      <a:pt x="396875" y="115443"/>
                    </a:lnTo>
                    <a:lnTo>
                      <a:pt x="395478" y="121539"/>
                    </a:lnTo>
                    <a:lnTo>
                      <a:pt x="396875" y="127635"/>
                    </a:lnTo>
                    <a:lnTo>
                      <a:pt x="400685" y="131826"/>
                    </a:lnTo>
                    <a:lnTo>
                      <a:pt x="406146" y="133350"/>
                    </a:lnTo>
                    <a:lnTo>
                      <a:pt x="411353" y="132080"/>
                    </a:lnTo>
                    <a:lnTo>
                      <a:pt x="414655" y="128778"/>
                    </a:lnTo>
                    <a:lnTo>
                      <a:pt x="414655" y="132969"/>
                    </a:lnTo>
                    <a:lnTo>
                      <a:pt x="418465" y="132969"/>
                    </a:lnTo>
                    <a:lnTo>
                      <a:pt x="418465" y="110363"/>
                    </a:lnTo>
                    <a:lnTo>
                      <a:pt x="414655" y="110363"/>
                    </a:lnTo>
                    <a:lnTo>
                      <a:pt x="414655" y="114427"/>
                    </a:lnTo>
                    <a:lnTo>
                      <a:pt x="411353" y="111252"/>
                    </a:lnTo>
                    <a:lnTo>
                      <a:pt x="406146" y="109982"/>
                    </a:lnTo>
                    <a:close/>
                    <a:moveTo>
                      <a:pt x="468884" y="102362"/>
                    </a:moveTo>
                    <a:lnTo>
                      <a:pt x="468884" y="114300"/>
                    </a:lnTo>
                    <a:lnTo>
                      <a:pt x="465455" y="111125"/>
                    </a:lnTo>
                    <a:lnTo>
                      <a:pt x="460502" y="109982"/>
                    </a:lnTo>
                    <a:lnTo>
                      <a:pt x="454914" y="111379"/>
                    </a:lnTo>
                    <a:lnTo>
                      <a:pt x="451104" y="115443"/>
                    </a:lnTo>
                    <a:lnTo>
                      <a:pt x="449707" y="121539"/>
                    </a:lnTo>
                    <a:lnTo>
                      <a:pt x="451104" y="127635"/>
                    </a:lnTo>
                    <a:lnTo>
                      <a:pt x="454914" y="131826"/>
                    </a:lnTo>
                    <a:lnTo>
                      <a:pt x="460375" y="133350"/>
                    </a:lnTo>
                    <a:lnTo>
                      <a:pt x="465455" y="132080"/>
                    </a:lnTo>
                    <a:lnTo>
                      <a:pt x="468757" y="128778"/>
                    </a:lnTo>
                    <a:lnTo>
                      <a:pt x="468757" y="133096"/>
                    </a:lnTo>
                    <a:lnTo>
                      <a:pt x="472567" y="133096"/>
                    </a:lnTo>
                    <a:lnTo>
                      <a:pt x="472567" y="102362"/>
                    </a:lnTo>
                    <a:close/>
                    <a:moveTo>
                      <a:pt x="492760" y="109982"/>
                    </a:moveTo>
                    <a:lnTo>
                      <a:pt x="486918" y="111379"/>
                    </a:lnTo>
                    <a:lnTo>
                      <a:pt x="482727" y="115443"/>
                    </a:lnTo>
                    <a:lnTo>
                      <a:pt x="481203" y="121539"/>
                    </a:lnTo>
                    <a:lnTo>
                      <a:pt x="482727" y="127762"/>
                    </a:lnTo>
                    <a:lnTo>
                      <a:pt x="486791" y="131826"/>
                    </a:lnTo>
                    <a:lnTo>
                      <a:pt x="492506" y="133223"/>
                    </a:lnTo>
                    <a:lnTo>
                      <a:pt x="498348" y="131826"/>
                    </a:lnTo>
                    <a:lnTo>
                      <a:pt x="502539" y="127762"/>
                    </a:lnTo>
                    <a:lnTo>
                      <a:pt x="504063" y="121539"/>
                    </a:lnTo>
                    <a:lnTo>
                      <a:pt x="502539" y="115443"/>
                    </a:lnTo>
                    <a:lnTo>
                      <a:pt x="498475" y="111379"/>
                    </a:lnTo>
                    <a:lnTo>
                      <a:pt x="492633" y="109982"/>
                    </a:lnTo>
                    <a:close/>
                    <a:moveTo>
                      <a:pt x="530098" y="109982"/>
                    </a:moveTo>
                    <a:lnTo>
                      <a:pt x="524256" y="111379"/>
                    </a:lnTo>
                    <a:lnTo>
                      <a:pt x="520192" y="115443"/>
                    </a:lnTo>
                    <a:lnTo>
                      <a:pt x="518668" y="121539"/>
                    </a:lnTo>
                    <a:lnTo>
                      <a:pt x="520192" y="127762"/>
                    </a:lnTo>
                    <a:lnTo>
                      <a:pt x="524256" y="131826"/>
                    </a:lnTo>
                    <a:lnTo>
                      <a:pt x="529971" y="133223"/>
                    </a:lnTo>
                    <a:lnTo>
                      <a:pt x="535813" y="131826"/>
                    </a:lnTo>
                    <a:lnTo>
                      <a:pt x="540004" y="127762"/>
                    </a:lnTo>
                    <a:lnTo>
                      <a:pt x="541528" y="121539"/>
                    </a:lnTo>
                    <a:lnTo>
                      <a:pt x="540004" y="115443"/>
                    </a:lnTo>
                    <a:lnTo>
                      <a:pt x="535940" y="111379"/>
                    </a:lnTo>
                    <a:lnTo>
                      <a:pt x="530098" y="109982"/>
                    </a:lnTo>
                    <a:close/>
                    <a:moveTo>
                      <a:pt x="592455" y="109982"/>
                    </a:moveTo>
                    <a:lnTo>
                      <a:pt x="586613" y="111379"/>
                    </a:lnTo>
                    <a:lnTo>
                      <a:pt x="582676" y="115443"/>
                    </a:lnTo>
                    <a:lnTo>
                      <a:pt x="581279" y="121539"/>
                    </a:lnTo>
                    <a:lnTo>
                      <a:pt x="582676" y="127762"/>
                    </a:lnTo>
                    <a:lnTo>
                      <a:pt x="586613" y="131826"/>
                    </a:lnTo>
                    <a:lnTo>
                      <a:pt x="592328" y="133223"/>
                    </a:lnTo>
                    <a:lnTo>
                      <a:pt x="599059" y="131191"/>
                    </a:lnTo>
                    <a:lnTo>
                      <a:pt x="602742" y="125857"/>
                    </a:lnTo>
                    <a:lnTo>
                      <a:pt x="598678" y="125857"/>
                    </a:lnTo>
                    <a:lnTo>
                      <a:pt x="596392" y="128905"/>
                    </a:lnTo>
                    <a:lnTo>
                      <a:pt x="592328" y="130048"/>
                    </a:lnTo>
                    <a:lnTo>
                      <a:pt x="587248" y="128143"/>
                    </a:lnTo>
                    <a:lnTo>
                      <a:pt x="584962" y="122936"/>
                    </a:lnTo>
                    <a:lnTo>
                      <a:pt x="595630" y="122936"/>
                    </a:lnTo>
                    <a:lnTo>
                      <a:pt x="595757" y="120650"/>
                    </a:lnTo>
                    <a:lnTo>
                      <a:pt x="594360" y="115062"/>
                    </a:lnTo>
                    <a:lnTo>
                      <a:pt x="590550" y="111252"/>
                    </a:lnTo>
                    <a:lnTo>
                      <a:pt x="584835" y="109855"/>
                    </a:lnTo>
                    <a:close/>
                    <a:moveTo>
                      <a:pt x="647319" y="109855"/>
                    </a:moveTo>
                    <a:lnTo>
                      <a:pt x="641477" y="111252"/>
                    </a:lnTo>
                    <a:lnTo>
                      <a:pt x="637286" y="115316"/>
                    </a:lnTo>
                    <a:lnTo>
                      <a:pt x="635762" y="121412"/>
                    </a:lnTo>
                    <a:lnTo>
                      <a:pt x="637286" y="127635"/>
                    </a:lnTo>
                    <a:lnTo>
                      <a:pt x="641350" y="131699"/>
                    </a:lnTo>
                    <a:lnTo>
                      <a:pt x="647065" y="133096"/>
                    </a:lnTo>
                    <a:lnTo>
                      <a:pt x="652907" y="131699"/>
                    </a:lnTo>
                    <a:lnTo>
                      <a:pt x="657098" y="127635"/>
                    </a:lnTo>
                    <a:lnTo>
                      <a:pt x="658622" y="121412"/>
                    </a:lnTo>
                    <a:lnTo>
                      <a:pt x="657098" y="115316"/>
                    </a:lnTo>
                    <a:lnTo>
                      <a:pt x="653034" y="111252"/>
                    </a:lnTo>
                    <a:lnTo>
                      <a:pt x="647192" y="109855"/>
                    </a:lnTo>
                    <a:close/>
                    <a:moveTo>
                      <a:pt x="331597" y="109855"/>
                    </a:moveTo>
                    <a:lnTo>
                      <a:pt x="326390" y="111125"/>
                    </a:lnTo>
                    <a:lnTo>
                      <a:pt x="323088" y="114300"/>
                    </a:lnTo>
                    <a:lnTo>
                      <a:pt x="323088" y="110363"/>
                    </a:lnTo>
                    <a:lnTo>
                      <a:pt x="319278" y="110363"/>
                    </a:lnTo>
                    <a:lnTo>
                      <a:pt x="319278" y="143764"/>
                    </a:lnTo>
                    <a:lnTo>
                      <a:pt x="323088" y="143764"/>
                    </a:lnTo>
                    <a:lnTo>
                      <a:pt x="323088" y="128778"/>
                    </a:lnTo>
                    <a:lnTo>
                      <a:pt x="326517" y="132080"/>
                    </a:lnTo>
                    <a:lnTo>
                      <a:pt x="331597" y="133350"/>
                    </a:lnTo>
                    <a:lnTo>
                      <a:pt x="337058" y="131826"/>
                    </a:lnTo>
                    <a:lnTo>
                      <a:pt x="340868" y="127635"/>
                    </a:lnTo>
                    <a:lnTo>
                      <a:pt x="342265" y="121539"/>
                    </a:lnTo>
                    <a:lnTo>
                      <a:pt x="340868" y="115443"/>
                    </a:lnTo>
                    <a:lnTo>
                      <a:pt x="336931" y="111379"/>
                    </a:lnTo>
                    <a:lnTo>
                      <a:pt x="331470" y="109982"/>
                    </a:lnTo>
                    <a:close/>
                  </a:path>
                </a:pathLst>
              </a:custGeom>
              <a:solidFill>
                <a:srgbClr val="AD59AB">
                  <a:alpha val="4706"/>
                </a:srgbClr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64626" y="13756944"/>
              <a:ext cx="9126141" cy="1965278"/>
              <a:chOff x="0" y="0"/>
              <a:chExt cx="667360" cy="14371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93928" cy="143764"/>
              </a:xfrm>
              <a:custGeom>
                <a:avLst/>
                <a:gdLst/>
                <a:ahLst/>
                <a:cxnLst/>
                <a:rect l="l" t="t" r="r" b="b"/>
                <a:pathLst>
                  <a:path w="693928" h="143764">
                    <a:moveTo>
                      <a:pt x="484759" y="889"/>
                    </a:moveTo>
                    <a:lnTo>
                      <a:pt x="482981" y="1651"/>
                    </a:lnTo>
                    <a:lnTo>
                      <a:pt x="482219" y="3429"/>
                    </a:lnTo>
                    <a:lnTo>
                      <a:pt x="482981" y="5207"/>
                    </a:lnTo>
                    <a:lnTo>
                      <a:pt x="484759" y="5969"/>
                    </a:lnTo>
                    <a:lnTo>
                      <a:pt x="486537" y="5207"/>
                    </a:lnTo>
                    <a:lnTo>
                      <a:pt x="487299" y="3429"/>
                    </a:lnTo>
                    <a:lnTo>
                      <a:pt x="486410" y="1651"/>
                    </a:lnTo>
                    <a:lnTo>
                      <a:pt x="484759" y="889"/>
                    </a:lnTo>
                    <a:close/>
                    <a:moveTo>
                      <a:pt x="545465" y="0"/>
                    </a:moveTo>
                    <a:lnTo>
                      <a:pt x="536702" y="5207"/>
                    </a:lnTo>
                    <a:lnTo>
                      <a:pt x="536702" y="8001"/>
                    </a:lnTo>
                    <a:lnTo>
                      <a:pt x="545465" y="3302"/>
                    </a:lnTo>
                    <a:lnTo>
                      <a:pt x="545465" y="0"/>
                    </a:lnTo>
                    <a:close/>
                    <a:moveTo>
                      <a:pt x="462534" y="6604"/>
                    </a:moveTo>
                    <a:lnTo>
                      <a:pt x="471043" y="9652"/>
                    </a:lnTo>
                    <a:lnTo>
                      <a:pt x="473964" y="18034"/>
                    </a:lnTo>
                    <a:lnTo>
                      <a:pt x="471043" y="26289"/>
                    </a:lnTo>
                    <a:lnTo>
                      <a:pt x="462534" y="29210"/>
                    </a:lnTo>
                    <a:lnTo>
                      <a:pt x="457327" y="29210"/>
                    </a:lnTo>
                    <a:lnTo>
                      <a:pt x="457327" y="6604"/>
                    </a:lnTo>
                    <a:close/>
                    <a:moveTo>
                      <a:pt x="259461" y="12573"/>
                    </a:moveTo>
                    <a:lnTo>
                      <a:pt x="263271" y="13462"/>
                    </a:lnTo>
                    <a:lnTo>
                      <a:pt x="266065" y="16256"/>
                    </a:lnTo>
                    <a:lnTo>
                      <a:pt x="267081" y="20828"/>
                    </a:lnTo>
                    <a:lnTo>
                      <a:pt x="265938" y="25527"/>
                    </a:lnTo>
                    <a:lnTo>
                      <a:pt x="263144" y="28321"/>
                    </a:lnTo>
                    <a:lnTo>
                      <a:pt x="259334" y="29210"/>
                    </a:lnTo>
                    <a:lnTo>
                      <a:pt x="255651" y="28321"/>
                    </a:lnTo>
                    <a:lnTo>
                      <a:pt x="252984" y="25527"/>
                    </a:lnTo>
                    <a:lnTo>
                      <a:pt x="251968" y="20828"/>
                    </a:lnTo>
                    <a:lnTo>
                      <a:pt x="252984" y="16256"/>
                    </a:lnTo>
                    <a:lnTo>
                      <a:pt x="255778" y="13462"/>
                    </a:lnTo>
                    <a:lnTo>
                      <a:pt x="259588" y="12573"/>
                    </a:lnTo>
                    <a:close/>
                    <a:moveTo>
                      <a:pt x="344043" y="12573"/>
                    </a:moveTo>
                    <a:lnTo>
                      <a:pt x="347980" y="13589"/>
                    </a:lnTo>
                    <a:lnTo>
                      <a:pt x="350774" y="16510"/>
                    </a:lnTo>
                    <a:lnTo>
                      <a:pt x="351790" y="20955"/>
                    </a:lnTo>
                    <a:lnTo>
                      <a:pt x="350520" y="25400"/>
                    </a:lnTo>
                    <a:lnTo>
                      <a:pt x="347726" y="28321"/>
                    </a:lnTo>
                    <a:lnTo>
                      <a:pt x="343916" y="29337"/>
                    </a:lnTo>
                    <a:lnTo>
                      <a:pt x="340106" y="28321"/>
                    </a:lnTo>
                    <a:lnTo>
                      <a:pt x="337312" y="25400"/>
                    </a:lnTo>
                    <a:lnTo>
                      <a:pt x="336296" y="20955"/>
                    </a:lnTo>
                    <a:lnTo>
                      <a:pt x="337312" y="16510"/>
                    </a:lnTo>
                    <a:lnTo>
                      <a:pt x="340106" y="13589"/>
                    </a:lnTo>
                    <a:lnTo>
                      <a:pt x="343916" y="12573"/>
                    </a:lnTo>
                    <a:close/>
                    <a:moveTo>
                      <a:pt x="398272" y="12573"/>
                    </a:moveTo>
                    <a:lnTo>
                      <a:pt x="402209" y="13589"/>
                    </a:lnTo>
                    <a:lnTo>
                      <a:pt x="405003" y="16510"/>
                    </a:lnTo>
                    <a:lnTo>
                      <a:pt x="406019" y="20955"/>
                    </a:lnTo>
                    <a:lnTo>
                      <a:pt x="405003" y="25400"/>
                    </a:lnTo>
                    <a:lnTo>
                      <a:pt x="402209" y="28321"/>
                    </a:lnTo>
                    <a:lnTo>
                      <a:pt x="398399" y="29337"/>
                    </a:lnTo>
                    <a:lnTo>
                      <a:pt x="394589" y="28321"/>
                    </a:lnTo>
                    <a:lnTo>
                      <a:pt x="391668" y="25400"/>
                    </a:lnTo>
                    <a:lnTo>
                      <a:pt x="390652" y="20955"/>
                    </a:lnTo>
                    <a:lnTo>
                      <a:pt x="391668" y="16510"/>
                    </a:lnTo>
                    <a:lnTo>
                      <a:pt x="394462" y="13589"/>
                    </a:lnTo>
                    <a:lnTo>
                      <a:pt x="398272" y="12573"/>
                    </a:lnTo>
                    <a:close/>
                    <a:moveTo>
                      <a:pt x="426085" y="12573"/>
                    </a:moveTo>
                    <a:lnTo>
                      <a:pt x="429895" y="13462"/>
                    </a:lnTo>
                    <a:lnTo>
                      <a:pt x="432689" y="16256"/>
                    </a:lnTo>
                    <a:lnTo>
                      <a:pt x="433832" y="20828"/>
                    </a:lnTo>
                    <a:lnTo>
                      <a:pt x="432689" y="25527"/>
                    </a:lnTo>
                    <a:lnTo>
                      <a:pt x="429895" y="28321"/>
                    </a:lnTo>
                    <a:lnTo>
                      <a:pt x="426085" y="29210"/>
                    </a:lnTo>
                    <a:lnTo>
                      <a:pt x="422402" y="28321"/>
                    </a:lnTo>
                    <a:lnTo>
                      <a:pt x="419608" y="25527"/>
                    </a:lnTo>
                    <a:lnTo>
                      <a:pt x="418592" y="20828"/>
                    </a:lnTo>
                    <a:lnTo>
                      <a:pt x="419608" y="16256"/>
                    </a:lnTo>
                    <a:lnTo>
                      <a:pt x="422402" y="13462"/>
                    </a:lnTo>
                    <a:lnTo>
                      <a:pt x="426212" y="12573"/>
                    </a:lnTo>
                    <a:close/>
                    <a:moveTo>
                      <a:pt x="561213" y="12573"/>
                    </a:moveTo>
                    <a:lnTo>
                      <a:pt x="565150" y="13589"/>
                    </a:lnTo>
                    <a:lnTo>
                      <a:pt x="567944" y="16510"/>
                    </a:lnTo>
                    <a:lnTo>
                      <a:pt x="568960" y="20955"/>
                    </a:lnTo>
                    <a:lnTo>
                      <a:pt x="567944" y="25527"/>
                    </a:lnTo>
                    <a:lnTo>
                      <a:pt x="565150" y="28448"/>
                    </a:lnTo>
                    <a:lnTo>
                      <a:pt x="561340" y="29464"/>
                    </a:lnTo>
                    <a:lnTo>
                      <a:pt x="557530" y="28448"/>
                    </a:lnTo>
                    <a:lnTo>
                      <a:pt x="554482" y="25400"/>
                    </a:lnTo>
                    <a:lnTo>
                      <a:pt x="553466" y="20955"/>
                    </a:lnTo>
                    <a:lnTo>
                      <a:pt x="554482" y="16510"/>
                    </a:lnTo>
                    <a:lnTo>
                      <a:pt x="557276" y="13589"/>
                    </a:lnTo>
                    <a:lnTo>
                      <a:pt x="561086" y="12573"/>
                    </a:lnTo>
                    <a:close/>
                    <a:moveTo>
                      <a:pt x="624205" y="12573"/>
                    </a:moveTo>
                    <a:lnTo>
                      <a:pt x="628142" y="13589"/>
                    </a:lnTo>
                    <a:lnTo>
                      <a:pt x="630936" y="16510"/>
                    </a:lnTo>
                    <a:lnTo>
                      <a:pt x="631952" y="20955"/>
                    </a:lnTo>
                    <a:lnTo>
                      <a:pt x="630936" y="25400"/>
                    </a:lnTo>
                    <a:lnTo>
                      <a:pt x="628142" y="28321"/>
                    </a:lnTo>
                    <a:lnTo>
                      <a:pt x="624332" y="29337"/>
                    </a:lnTo>
                    <a:lnTo>
                      <a:pt x="620522" y="28321"/>
                    </a:lnTo>
                    <a:lnTo>
                      <a:pt x="617728" y="25400"/>
                    </a:lnTo>
                    <a:lnTo>
                      <a:pt x="616712" y="20955"/>
                    </a:lnTo>
                    <a:lnTo>
                      <a:pt x="617728" y="16510"/>
                    </a:lnTo>
                    <a:lnTo>
                      <a:pt x="620522" y="13589"/>
                    </a:lnTo>
                    <a:lnTo>
                      <a:pt x="624332" y="12573"/>
                    </a:lnTo>
                    <a:close/>
                    <a:moveTo>
                      <a:pt x="228600" y="3556"/>
                    </a:moveTo>
                    <a:lnTo>
                      <a:pt x="228600" y="32258"/>
                    </a:lnTo>
                    <a:lnTo>
                      <a:pt x="232410" y="32258"/>
                    </a:lnTo>
                    <a:lnTo>
                      <a:pt x="232410" y="19304"/>
                    </a:lnTo>
                    <a:lnTo>
                      <a:pt x="242570" y="19304"/>
                    </a:lnTo>
                    <a:lnTo>
                      <a:pt x="242570" y="16256"/>
                    </a:lnTo>
                    <a:lnTo>
                      <a:pt x="232410" y="16256"/>
                    </a:lnTo>
                    <a:lnTo>
                      <a:pt x="232410" y="6604"/>
                    </a:lnTo>
                    <a:lnTo>
                      <a:pt x="244856" y="6604"/>
                    </a:lnTo>
                    <a:lnTo>
                      <a:pt x="244856" y="3556"/>
                    </a:lnTo>
                    <a:close/>
                    <a:moveTo>
                      <a:pt x="287020" y="9271"/>
                    </a:moveTo>
                    <a:lnTo>
                      <a:pt x="282575" y="10287"/>
                    </a:lnTo>
                    <a:lnTo>
                      <a:pt x="279781" y="13335"/>
                    </a:lnTo>
                    <a:lnTo>
                      <a:pt x="279781" y="9652"/>
                    </a:lnTo>
                    <a:lnTo>
                      <a:pt x="275971" y="9652"/>
                    </a:lnTo>
                    <a:lnTo>
                      <a:pt x="275971" y="32258"/>
                    </a:lnTo>
                    <a:lnTo>
                      <a:pt x="279781" y="32258"/>
                    </a:lnTo>
                    <a:lnTo>
                      <a:pt x="279781" y="19939"/>
                    </a:lnTo>
                    <a:lnTo>
                      <a:pt x="286131" y="13081"/>
                    </a:lnTo>
                    <a:lnTo>
                      <a:pt x="287147" y="13081"/>
                    </a:lnTo>
                    <a:lnTo>
                      <a:pt x="287147" y="9271"/>
                    </a:lnTo>
                    <a:close/>
                    <a:moveTo>
                      <a:pt x="302387" y="9271"/>
                    </a:moveTo>
                    <a:lnTo>
                      <a:pt x="298069" y="10160"/>
                    </a:lnTo>
                    <a:lnTo>
                      <a:pt x="295148" y="12827"/>
                    </a:lnTo>
                    <a:lnTo>
                      <a:pt x="295148" y="9652"/>
                    </a:lnTo>
                    <a:lnTo>
                      <a:pt x="291338" y="9652"/>
                    </a:lnTo>
                    <a:lnTo>
                      <a:pt x="291338" y="32258"/>
                    </a:lnTo>
                    <a:lnTo>
                      <a:pt x="295148" y="32258"/>
                    </a:lnTo>
                    <a:lnTo>
                      <a:pt x="295148" y="19812"/>
                    </a:lnTo>
                    <a:lnTo>
                      <a:pt x="296926" y="14351"/>
                    </a:lnTo>
                    <a:lnTo>
                      <a:pt x="301625" y="12446"/>
                    </a:lnTo>
                    <a:lnTo>
                      <a:pt x="306197" y="14224"/>
                    </a:lnTo>
                    <a:lnTo>
                      <a:pt x="307848" y="19431"/>
                    </a:lnTo>
                    <a:lnTo>
                      <a:pt x="307848" y="32258"/>
                    </a:lnTo>
                    <a:lnTo>
                      <a:pt x="311531" y="32258"/>
                    </a:lnTo>
                    <a:lnTo>
                      <a:pt x="311531" y="19812"/>
                    </a:lnTo>
                    <a:lnTo>
                      <a:pt x="313309" y="14351"/>
                    </a:lnTo>
                    <a:lnTo>
                      <a:pt x="318008" y="12446"/>
                    </a:lnTo>
                    <a:lnTo>
                      <a:pt x="322580" y="14224"/>
                    </a:lnTo>
                    <a:lnTo>
                      <a:pt x="324231" y="19431"/>
                    </a:lnTo>
                    <a:lnTo>
                      <a:pt x="324231" y="32258"/>
                    </a:lnTo>
                    <a:lnTo>
                      <a:pt x="327914" y="32258"/>
                    </a:lnTo>
                    <a:lnTo>
                      <a:pt x="327914" y="18923"/>
                    </a:lnTo>
                    <a:lnTo>
                      <a:pt x="326771" y="13589"/>
                    </a:lnTo>
                    <a:lnTo>
                      <a:pt x="323469" y="10287"/>
                    </a:lnTo>
                    <a:lnTo>
                      <a:pt x="318770" y="9271"/>
                    </a:lnTo>
                    <a:lnTo>
                      <a:pt x="313944" y="10541"/>
                    </a:lnTo>
                    <a:lnTo>
                      <a:pt x="310769" y="14224"/>
                    </a:lnTo>
                    <a:lnTo>
                      <a:pt x="307467" y="10414"/>
                    </a:lnTo>
                    <a:lnTo>
                      <a:pt x="302387" y="9144"/>
                    </a:lnTo>
                    <a:close/>
                    <a:moveTo>
                      <a:pt x="372999" y="9144"/>
                    </a:moveTo>
                    <a:lnTo>
                      <a:pt x="368554" y="10160"/>
                    </a:lnTo>
                    <a:lnTo>
                      <a:pt x="365506" y="12827"/>
                    </a:lnTo>
                    <a:lnTo>
                      <a:pt x="365506" y="9652"/>
                    </a:lnTo>
                    <a:lnTo>
                      <a:pt x="361696" y="9652"/>
                    </a:lnTo>
                    <a:lnTo>
                      <a:pt x="361696" y="32258"/>
                    </a:lnTo>
                    <a:lnTo>
                      <a:pt x="365506" y="32258"/>
                    </a:lnTo>
                    <a:lnTo>
                      <a:pt x="365506" y="19812"/>
                    </a:lnTo>
                    <a:lnTo>
                      <a:pt x="367284" y="14351"/>
                    </a:lnTo>
                    <a:lnTo>
                      <a:pt x="371983" y="12446"/>
                    </a:lnTo>
                    <a:lnTo>
                      <a:pt x="376555" y="14224"/>
                    </a:lnTo>
                    <a:lnTo>
                      <a:pt x="378206" y="19431"/>
                    </a:lnTo>
                    <a:lnTo>
                      <a:pt x="378206" y="32258"/>
                    </a:lnTo>
                    <a:lnTo>
                      <a:pt x="381889" y="32258"/>
                    </a:lnTo>
                    <a:lnTo>
                      <a:pt x="381889" y="18923"/>
                    </a:lnTo>
                    <a:lnTo>
                      <a:pt x="379349" y="11684"/>
                    </a:lnTo>
                    <a:lnTo>
                      <a:pt x="372618" y="9271"/>
                    </a:lnTo>
                    <a:close/>
                    <a:moveTo>
                      <a:pt x="453517" y="3556"/>
                    </a:moveTo>
                    <a:lnTo>
                      <a:pt x="453517" y="32258"/>
                    </a:lnTo>
                    <a:lnTo>
                      <a:pt x="462534" y="32258"/>
                    </a:lnTo>
                    <a:lnTo>
                      <a:pt x="470662" y="30480"/>
                    </a:lnTo>
                    <a:lnTo>
                      <a:pt x="475996" y="25527"/>
                    </a:lnTo>
                    <a:lnTo>
                      <a:pt x="477774" y="17907"/>
                    </a:lnTo>
                    <a:lnTo>
                      <a:pt x="475869" y="10287"/>
                    </a:lnTo>
                    <a:lnTo>
                      <a:pt x="470535" y="5207"/>
                    </a:lnTo>
                    <a:lnTo>
                      <a:pt x="462407" y="3429"/>
                    </a:lnTo>
                    <a:close/>
                    <a:moveTo>
                      <a:pt x="491617" y="9525"/>
                    </a:moveTo>
                    <a:lnTo>
                      <a:pt x="491617" y="32258"/>
                    </a:lnTo>
                    <a:lnTo>
                      <a:pt x="495427" y="32258"/>
                    </a:lnTo>
                    <a:lnTo>
                      <a:pt x="495427" y="9652"/>
                    </a:lnTo>
                    <a:close/>
                    <a:moveTo>
                      <a:pt x="552196" y="9652"/>
                    </a:moveTo>
                    <a:lnTo>
                      <a:pt x="552196" y="32258"/>
                    </a:lnTo>
                    <a:lnTo>
                      <a:pt x="556006" y="32258"/>
                    </a:lnTo>
                    <a:lnTo>
                      <a:pt x="556006" y="9652"/>
                    </a:lnTo>
                    <a:close/>
                    <a:moveTo>
                      <a:pt x="604012" y="1778"/>
                    </a:moveTo>
                    <a:lnTo>
                      <a:pt x="604012" y="32258"/>
                    </a:lnTo>
                    <a:lnTo>
                      <a:pt x="607822" y="32258"/>
                    </a:lnTo>
                    <a:lnTo>
                      <a:pt x="607822" y="1778"/>
                    </a:lnTo>
                    <a:close/>
                    <a:moveTo>
                      <a:pt x="668655" y="27432"/>
                    </a:moveTo>
                    <a:lnTo>
                      <a:pt x="666877" y="28194"/>
                    </a:lnTo>
                    <a:lnTo>
                      <a:pt x="666115" y="29972"/>
                    </a:lnTo>
                    <a:lnTo>
                      <a:pt x="666877" y="31750"/>
                    </a:lnTo>
                    <a:lnTo>
                      <a:pt x="668655" y="32512"/>
                    </a:lnTo>
                    <a:lnTo>
                      <a:pt x="670433" y="31750"/>
                    </a:lnTo>
                    <a:lnTo>
                      <a:pt x="671068" y="29972"/>
                    </a:lnTo>
                    <a:lnTo>
                      <a:pt x="670306" y="28194"/>
                    </a:lnTo>
                    <a:lnTo>
                      <a:pt x="668528" y="27432"/>
                    </a:lnTo>
                    <a:close/>
                    <a:moveTo>
                      <a:pt x="577469" y="9652"/>
                    </a:moveTo>
                    <a:lnTo>
                      <a:pt x="577469" y="22987"/>
                    </a:lnTo>
                    <a:lnTo>
                      <a:pt x="578739" y="28321"/>
                    </a:lnTo>
                    <a:lnTo>
                      <a:pt x="582041" y="31623"/>
                    </a:lnTo>
                    <a:lnTo>
                      <a:pt x="586740" y="32639"/>
                    </a:lnTo>
                    <a:lnTo>
                      <a:pt x="591058" y="31623"/>
                    </a:lnTo>
                    <a:lnTo>
                      <a:pt x="593979" y="28956"/>
                    </a:lnTo>
                    <a:lnTo>
                      <a:pt x="593979" y="32258"/>
                    </a:lnTo>
                    <a:lnTo>
                      <a:pt x="597789" y="32258"/>
                    </a:lnTo>
                    <a:lnTo>
                      <a:pt x="597789" y="9652"/>
                    </a:lnTo>
                    <a:lnTo>
                      <a:pt x="593979" y="9652"/>
                    </a:lnTo>
                    <a:lnTo>
                      <a:pt x="593979" y="22098"/>
                    </a:lnTo>
                    <a:lnTo>
                      <a:pt x="592201" y="27559"/>
                    </a:lnTo>
                    <a:lnTo>
                      <a:pt x="587502" y="29464"/>
                    </a:lnTo>
                    <a:lnTo>
                      <a:pt x="582930" y="27686"/>
                    </a:lnTo>
                    <a:lnTo>
                      <a:pt x="581279" y="22606"/>
                    </a:lnTo>
                    <a:lnTo>
                      <a:pt x="581279" y="9906"/>
                    </a:lnTo>
                    <a:close/>
                    <a:moveTo>
                      <a:pt x="259461" y="9271"/>
                    </a:moveTo>
                    <a:lnTo>
                      <a:pt x="253619" y="10668"/>
                    </a:lnTo>
                    <a:lnTo>
                      <a:pt x="249428" y="14732"/>
                    </a:lnTo>
                    <a:lnTo>
                      <a:pt x="247904" y="20828"/>
                    </a:lnTo>
                    <a:lnTo>
                      <a:pt x="249428" y="27051"/>
                    </a:lnTo>
                    <a:lnTo>
                      <a:pt x="253492" y="31115"/>
                    </a:lnTo>
                    <a:lnTo>
                      <a:pt x="259207" y="32512"/>
                    </a:lnTo>
                    <a:lnTo>
                      <a:pt x="265049" y="31115"/>
                    </a:lnTo>
                    <a:lnTo>
                      <a:pt x="269240" y="27051"/>
                    </a:lnTo>
                    <a:lnTo>
                      <a:pt x="270764" y="20828"/>
                    </a:lnTo>
                    <a:lnTo>
                      <a:pt x="269240" y="14732"/>
                    </a:lnTo>
                    <a:lnTo>
                      <a:pt x="265176" y="10668"/>
                    </a:lnTo>
                    <a:lnTo>
                      <a:pt x="259334" y="9271"/>
                    </a:lnTo>
                    <a:close/>
                    <a:moveTo>
                      <a:pt x="343027" y="9271"/>
                    </a:moveTo>
                    <a:lnTo>
                      <a:pt x="337566" y="10668"/>
                    </a:lnTo>
                    <a:lnTo>
                      <a:pt x="333756" y="14732"/>
                    </a:lnTo>
                    <a:lnTo>
                      <a:pt x="332359" y="20828"/>
                    </a:lnTo>
                    <a:lnTo>
                      <a:pt x="333756" y="26924"/>
                    </a:lnTo>
                    <a:lnTo>
                      <a:pt x="337566" y="31115"/>
                    </a:lnTo>
                    <a:lnTo>
                      <a:pt x="343027" y="32639"/>
                    </a:lnTo>
                    <a:lnTo>
                      <a:pt x="348234" y="31369"/>
                    </a:lnTo>
                    <a:lnTo>
                      <a:pt x="351536" y="28067"/>
                    </a:lnTo>
                    <a:lnTo>
                      <a:pt x="351536" y="32258"/>
                    </a:lnTo>
                    <a:lnTo>
                      <a:pt x="355346" y="32258"/>
                    </a:lnTo>
                    <a:lnTo>
                      <a:pt x="355346" y="9652"/>
                    </a:lnTo>
                    <a:lnTo>
                      <a:pt x="351536" y="9652"/>
                    </a:lnTo>
                    <a:lnTo>
                      <a:pt x="351536" y="13843"/>
                    </a:lnTo>
                    <a:lnTo>
                      <a:pt x="348361" y="10541"/>
                    </a:lnTo>
                    <a:lnTo>
                      <a:pt x="343154" y="9271"/>
                    </a:lnTo>
                    <a:close/>
                    <a:moveTo>
                      <a:pt x="406019" y="1778"/>
                    </a:moveTo>
                    <a:lnTo>
                      <a:pt x="406019" y="13716"/>
                    </a:lnTo>
                    <a:lnTo>
                      <a:pt x="402463" y="10541"/>
                    </a:lnTo>
                    <a:lnTo>
                      <a:pt x="397510" y="9271"/>
                    </a:lnTo>
                    <a:lnTo>
                      <a:pt x="391922" y="10668"/>
                    </a:lnTo>
                    <a:lnTo>
                      <a:pt x="388112" y="14732"/>
                    </a:lnTo>
                    <a:lnTo>
                      <a:pt x="386715" y="20828"/>
                    </a:lnTo>
                    <a:lnTo>
                      <a:pt x="388112" y="26924"/>
                    </a:lnTo>
                    <a:lnTo>
                      <a:pt x="392049" y="31115"/>
                    </a:lnTo>
                    <a:lnTo>
                      <a:pt x="397510" y="32639"/>
                    </a:lnTo>
                    <a:lnTo>
                      <a:pt x="402590" y="31369"/>
                    </a:lnTo>
                    <a:lnTo>
                      <a:pt x="405892" y="28067"/>
                    </a:lnTo>
                    <a:lnTo>
                      <a:pt x="405892" y="32258"/>
                    </a:lnTo>
                    <a:lnTo>
                      <a:pt x="409702" y="32258"/>
                    </a:lnTo>
                    <a:lnTo>
                      <a:pt x="409702" y="1778"/>
                    </a:lnTo>
                    <a:close/>
                    <a:moveTo>
                      <a:pt x="429895" y="9271"/>
                    </a:moveTo>
                    <a:lnTo>
                      <a:pt x="420370" y="10795"/>
                    </a:lnTo>
                    <a:lnTo>
                      <a:pt x="416306" y="14859"/>
                    </a:lnTo>
                    <a:lnTo>
                      <a:pt x="414782" y="20955"/>
                    </a:lnTo>
                    <a:lnTo>
                      <a:pt x="416306" y="27178"/>
                    </a:lnTo>
                    <a:lnTo>
                      <a:pt x="420370" y="31242"/>
                    </a:lnTo>
                    <a:lnTo>
                      <a:pt x="426085" y="32639"/>
                    </a:lnTo>
                    <a:lnTo>
                      <a:pt x="431927" y="31242"/>
                    </a:lnTo>
                    <a:lnTo>
                      <a:pt x="436118" y="27178"/>
                    </a:lnTo>
                    <a:lnTo>
                      <a:pt x="437642" y="20955"/>
                    </a:lnTo>
                    <a:lnTo>
                      <a:pt x="436118" y="14859"/>
                    </a:lnTo>
                    <a:lnTo>
                      <a:pt x="432054" y="10795"/>
                    </a:lnTo>
                    <a:lnTo>
                      <a:pt x="426212" y="9398"/>
                    </a:lnTo>
                    <a:close/>
                    <a:moveTo>
                      <a:pt x="500507" y="9398"/>
                    </a:moveTo>
                    <a:lnTo>
                      <a:pt x="496062" y="10160"/>
                    </a:lnTo>
                    <a:lnTo>
                      <a:pt x="493141" y="12446"/>
                    </a:lnTo>
                    <a:lnTo>
                      <a:pt x="492125" y="15621"/>
                    </a:lnTo>
                    <a:lnTo>
                      <a:pt x="493268" y="19177"/>
                    </a:lnTo>
                    <a:lnTo>
                      <a:pt x="496062" y="21209"/>
                    </a:lnTo>
                    <a:lnTo>
                      <a:pt x="500126" y="22479"/>
                    </a:lnTo>
                    <a:lnTo>
                      <a:pt x="504190" y="23876"/>
                    </a:lnTo>
                    <a:lnTo>
                      <a:pt x="505460" y="26035"/>
                    </a:lnTo>
                    <a:lnTo>
                      <a:pt x="504190" y="28448"/>
                    </a:lnTo>
                    <a:lnTo>
                      <a:pt x="500761" y="29337"/>
                    </a:lnTo>
                    <a:lnTo>
                      <a:pt x="496951" y="28321"/>
                    </a:lnTo>
                    <a:lnTo>
                      <a:pt x="495427" y="25527"/>
                    </a:lnTo>
                    <a:lnTo>
                      <a:pt x="491490" y="25527"/>
                    </a:lnTo>
                    <a:lnTo>
                      <a:pt x="492760" y="29210"/>
                    </a:lnTo>
                    <a:lnTo>
                      <a:pt x="496062" y="31623"/>
                    </a:lnTo>
                    <a:lnTo>
                      <a:pt x="500761" y="32512"/>
                    </a:lnTo>
                    <a:lnTo>
                      <a:pt x="505079" y="31623"/>
                    </a:lnTo>
                    <a:lnTo>
                      <a:pt x="508000" y="29337"/>
                    </a:lnTo>
                    <a:lnTo>
                      <a:pt x="509016" y="26035"/>
                    </a:lnTo>
                    <a:lnTo>
                      <a:pt x="508000" y="22860"/>
                    </a:lnTo>
                    <a:lnTo>
                      <a:pt x="505333" y="20955"/>
                    </a:lnTo>
                    <a:lnTo>
                      <a:pt x="498348" y="18669"/>
                    </a:lnTo>
                    <a:lnTo>
                      <a:pt x="496570" y="17526"/>
                    </a:lnTo>
                    <a:lnTo>
                      <a:pt x="495808" y="15748"/>
                    </a:lnTo>
                    <a:lnTo>
                      <a:pt x="496951" y="13462"/>
                    </a:lnTo>
                    <a:lnTo>
                      <a:pt x="500126" y="12573"/>
                    </a:lnTo>
                    <a:lnTo>
                      <a:pt x="503682" y="13716"/>
                    </a:lnTo>
                    <a:lnTo>
                      <a:pt x="505079" y="16510"/>
                    </a:lnTo>
                    <a:lnTo>
                      <a:pt x="508889" y="16510"/>
                    </a:lnTo>
                    <a:lnTo>
                      <a:pt x="506476" y="11176"/>
                    </a:lnTo>
                    <a:lnTo>
                      <a:pt x="500507" y="9271"/>
                    </a:lnTo>
                    <a:close/>
                    <a:moveTo>
                      <a:pt x="524129" y="9271"/>
                    </a:moveTo>
                    <a:lnTo>
                      <a:pt x="518414" y="10668"/>
                    </a:lnTo>
                    <a:lnTo>
                      <a:pt x="514477" y="14732"/>
                    </a:lnTo>
                    <a:lnTo>
                      <a:pt x="513080" y="20828"/>
                    </a:lnTo>
                    <a:lnTo>
                      <a:pt x="514477" y="27051"/>
                    </a:lnTo>
                    <a:lnTo>
                      <a:pt x="518414" y="31115"/>
                    </a:lnTo>
                    <a:lnTo>
                      <a:pt x="524129" y="32512"/>
                    </a:lnTo>
                    <a:lnTo>
                      <a:pt x="530987" y="30353"/>
                    </a:lnTo>
                    <a:lnTo>
                      <a:pt x="534670" y="24765"/>
                    </a:lnTo>
                    <a:lnTo>
                      <a:pt x="530606" y="24765"/>
                    </a:lnTo>
                    <a:lnTo>
                      <a:pt x="528320" y="28067"/>
                    </a:lnTo>
                    <a:lnTo>
                      <a:pt x="524129" y="29210"/>
                    </a:lnTo>
                    <a:lnTo>
                      <a:pt x="518922" y="26924"/>
                    </a:lnTo>
                    <a:lnTo>
                      <a:pt x="516890" y="20574"/>
                    </a:lnTo>
                    <a:lnTo>
                      <a:pt x="518922" y="14351"/>
                    </a:lnTo>
                    <a:lnTo>
                      <a:pt x="524129" y="12192"/>
                    </a:lnTo>
                    <a:lnTo>
                      <a:pt x="528320" y="13462"/>
                    </a:lnTo>
                    <a:lnTo>
                      <a:pt x="530606" y="16764"/>
                    </a:lnTo>
                    <a:lnTo>
                      <a:pt x="534670" y="16764"/>
                    </a:lnTo>
                    <a:lnTo>
                      <a:pt x="530987" y="11303"/>
                    </a:lnTo>
                    <a:lnTo>
                      <a:pt x="524129" y="9271"/>
                    </a:lnTo>
                    <a:close/>
                    <a:moveTo>
                      <a:pt x="623570" y="9271"/>
                    </a:moveTo>
                    <a:lnTo>
                      <a:pt x="618109" y="10668"/>
                    </a:lnTo>
                    <a:lnTo>
                      <a:pt x="614299" y="14732"/>
                    </a:lnTo>
                    <a:lnTo>
                      <a:pt x="612902" y="20828"/>
                    </a:lnTo>
                    <a:lnTo>
                      <a:pt x="614299" y="26924"/>
                    </a:lnTo>
                    <a:lnTo>
                      <a:pt x="618109" y="31115"/>
                    </a:lnTo>
                    <a:lnTo>
                      <a:pt x="623570" y="32639"/>
                    </a:lnTo>
                    <a:lnTo>
                      <a:pt x="628777" y="31369"/>
                    </a:lnTo>
                    <a:lnTo>
                      <a:pt x="632079" y="28067"/>
                    </a:lnTo>
                    <a:lnTo>
                      <a:pt x="632079" y="32258"/>
                    </a:lnTo>
                    <a:lnTo>
                      <a:pt x="635889" y="32258"/>
                    </a:lnTo>
                    <a:lnTo>
                      <a:pt x="635889" y="9652"/>
                    </a:lnTo>
                    <a:lnTo>
                      <a:pt x="632079" y="9652"/>
                    </a:lnTo>
                    <a:lnTo>
                      <a:pt x="632079" y="13843"/>
                    </a:lnTo>
                    <a:lnTo>
                      <a:pt x="628650" y="10541"/>
                    </a:lnTo>
                    <a:lnTo>
                      <a:pt x="623570" y="9271"/>
                    </a:lnTo>
                    <a:close/>
                    <a:moveTo>
                      <a:pt x="649732" y="9271"/>
                    </a:moveTo>
                    <a:lnTo>
                      <a:pt x="645287" y="10160"/>
                    </a:lnTo>
                    <a:lnTo>
                      <a:pt x="642366" y="12446"/>
                    </a:lnTo>
                    <a:lnTo>
                      <a:pt x="641350" y="15621"/>
                    </a:lnTo>
                    <a:lnTo>
                      <a:pt x="642493" y="19177"/>
                    </a:lnTo>
                    <a:lnTo>
                      <a:pt x="645160" y="21209"/>
                    </a:lnTo>
                    <a:lnTo>
                      <a:pt x="649224" y="22479"/>
                    </a:lnTo>
                    <a:lnTo>
                      <a:pt x="653288" y="23876"/>
                    </a:lnTo>
                    <a:lnTo>
                      <a:pt x="654558" y="26035"/>
                    </a:lnTo>
                    <a:lnTo>
                      <a:pt x="653288" y="28448"/>
                    </a:lnTo>
                    <a:lnTo>
                      <a:pt x="649859" y="29337"/>
                    </a:lnTo>
                    <a:lnTo>
                      <a:pt x="646049" y="28321"/>
                    </a:lnTo>
                    <a:lnTo>
                      <a:pt x="644525" y="25527"/>
                    </a:lnTo>
                    <a:lnTo>
                      <a:pt x="640588" y="25527"/>
                    </a:lnTo>
                    <a:lnTo>
                      <a:pt x="641858" y="29210"/>
                    </a:lnTo>
                    <a:lnTo>
                      <a:pt x="645160" y="31623"/>
                    </a:lnTo>
                    <a:lnTo>
                      <a:pt x="649859" y="32512"/>
                    </a:lnTo>
                    <a:lnTo>
                      <a:pt x="654177" y="31623"/>
                    </a:lnTo>
                    <a:lnTo>
                      <a:pt x="657098" y="29337"/>
                    </a:lnTo>
                    <a:lnTo>
                      <a:pt x="658114" y="26035"/>
                    </a:lnTo>
                    <a:lnTo>
                      <a:pt x="656971" y="22733"/>
                    </a:lnTo>
                    <a:lnTo>
                      <a:pt x="654431" y="20828"/>
                    </a:lnTo>
                    <a:lnTo>
                      <a:pt x="647446" y="18542"/>
                    </a:lnTo>
                    <a:lnTo>
                      <a:pt x="645668" y="17399"/>
                    </a:lnTo>
                    <a:lnTo>
                      <a:pt x="644906" y="15621"/>
                    </a:lnTo>
                    <a:lnTo>
                      <a:pt x="646049" y="13335"/>
                    </a:lnTo>
                    <a:lnTo>
                      <a:pt x="649224" y="12446"/>
                    </a:lnTo>
                    <a:lnTo>
                      <a:pt x="652780" y="13589"/>
                    </a:lnTo>
                    <a:lnTo>
                      <a:pt x="654177" y="16383"/>
                    </a:lnTo>
                    <a:lnTo>
                      <a:pt x="657987" y="16383"/>
                    </a:lnTo>
                    <a:lnTo>
                      <a:pt x="655447" y="11176"/>
                    </a:lnTo>
                    <a:lnTo>
                      <a:pt x="649351" y="9271"/>
                    </a:lnTo>
                    <a:close/>
                    <a:moveTo>
                      <a:pt x="561594" y="9271"/>
                    </a:moveTo>
                    <a:lnTo>
                      <a:pt x="556387" y="10541"/>
                    </a:lnTo>
                    <a:lnTo>
                      <a:pt x="553085" y="13716"/>
                    </a:lnTo>
                    <a:lnTo>
                      <a:pt x="553085" y="9652"/>
                    </a:lnTo>
                    <a:lnTo>
                      <a:pt x="549275" y="9652"/>
                    </a:lnTo>
                    <a:lnTo>
                      <a:pt x="549275" y="43053"/>
                    </a:lnTo>
                    <a:lnTo>
                      <a:pt x="553085" y="43053"/>
                    </a:lnTo>
                    <a:lnTo>
                      <a:pt x="553085" y="28067"/>
                    </a:lnTo>
                    <a:lnTo>
                      <a:pt x="556514" y="31369"/>
                    </a:lnTo>
                    <a:lnTo>
                      <a:pt x="561594" y="32639"/>
                    </a:lnTo>
                    <a:lnTo>
                      <a:pt x="567055" y="31115"/>
                    </a:lnTo>
                    <a:lnTo>
                      <a:pt x="570865" y="26924"/>
                    </a:lnTo>
                    <a:lnTo>
                      <a:pt x="572262" y="20828"/>
                    </a:lnTo>
                    <a:lnTo>
                      <a:pt x="570865" y="14732"/>
                    </a:lnTo>
                    <a:lnTo>
                      <a:pt x="566928" y="10668"/>
                    </a:lnTo>
                    <a:lnTo>
                      <a:pt x="561467" y="9271"/>
                    </a:lnTo>
                    <a:close/>
                    <a:moveTo>
                      <a:pt x="590550" y="51181"/>
                    </a:moveTo>
                    <a:lnTo>
                      <a:pt x="588772" y="51943"/>
                    </a:lnTo>
                    <a:lnTo>
                      <a:pt x="588010" y="53721"/>
                    </a:lnTo>
                    <a:lnTo>
                      <a:pt x="588772" y="55499"/>
                    </a:lnTo>
                    <a:lnTo>
                      <a:pt x="590550" y="56261"/>
                    </a:lnTo>
                    <a:lnTo>
                      <a:pt x="592328" y="55499"/>
                    </a:lnTo>
                    <a:lnTo>
                      <a:pt x="593090" y="53721"/>
                    </a:lnTo>
                    <a:lnTo>
                      <a:pt x="592328" y="51943"/>
                    </a:lnTo>
                    <a:lnTo>
                      <a:pt x="590550" y="51181"/>
                    </a:lnTo>
                    <a:close/>
                    <a:moveTo>
                      <a:pt x="484886" y="53213"/>
                    </a:moveTo>
                    <a:lnTo>
                      <a:pt x="482092" y="54356"/>
                    </a:lnTo>
                    <a:lnTo>
                      <a:pt x="480695" y="57531"/>
                    </a:lnTo>
                    <a:lnTo>
                      <a:pt x="482854" y="57531"/>
                    </a:lnTo>
                    <a:lnTo>
                      <a:pt x="483489" y="56134"/>
                    </a:lnTo>
                    <a:lnTo>
                      <a:pt x="484632" y="55626"/>
                    </a:lnTo>
                    <a:lnTo>
                      <a:pt x="485521" y="55880"/>
                    </a:lnTo>
                    <a:lnTo>
                      <a:pt x="487934" y="57277"/>
                    </a:lnTo>
                    <a:lnTo>
                      <a:pt x="489331" y="57531"/>
                    </a:lnTo>
                    <a:lnTo>
                      <a:pt x="492125" y="56388"/>
                    </a:lnTo>
                    <a:lnTo>
                      <a:pt x="493522" y="53213"/>
                    </a:lnTo>
                    <a:lnTo>
                      <a:pt x="491363" y="53213"/>
                    </a:lnTo>
                    <a:lnTo>
                      <a:pt x="490728" y="54483"/>
                    </a:lnTo>
                    <a:lnTo>
                      <a:pt x="489585" y="54991"/>
                    </a:lnTo>
                    <a:lnTo>
                      <a:pt x="488569" y="54737"/>
                    </a:lnTo>
                    <a:lnTo>
                      <a:pt x="487553" y="54102"/>
                    </a:lnTo>
                    <a:lnTo>
                      <a:pt x="486156" y="53340"/>
                    </a:lnTo>
                    <a:lnTo>
                      <a:pt x="484886" y="53086"/>
                    </a:lnTo>
                    <a:close/>
                    <a:moveTo>
                      <a:pt x="644271" y="53086"/>
                    </a:moveTo>
                    <a:lnTo>
                      <a:pt x="641477" y="54229"/>
                    </a:lnTo>
                    <a:lnTo>
                      <a:pt x="640080" y="57404"/>
                    </a:lnTo>
                    <a:lnTo>
                      <a:pt x="642239" y="57404"/>
                    </a:lnTo>
                    <a:lnTo>
                      <a:pt x="642874" y="56007"/>
                    </a:lnTo>
                    <a:lnTo>
                      <a:pt x="644017" y="55499"/>
                    </a:lnTo>
                    <a:lnTo>
                      <a:pt x="644906" y="55753"/>
                    </a:lnTo>
                    <a:lnTo>
                      <a:pt x="645922" y="56388"/>
                    </a:lnTo>
                    <a:lnTo>
                      <a:pt x="647319" y="57150"/>
                    </a:lnTo>
                    <a:lnTo>
                      <a:pt x="648716" y="57404"/>
                    </a:lnTo>
                    <a:lnTo>
                      <a:pt x="651510" y="56261"/>
                    </a:lnTo>
                    <a:lnTo>
                      <a:pt x="652907" y="53086"/>
                    </a:lnTo>
                    <a:lnTo>
                      <a:pt x="650748" y="53086"/>
                    </a:lnTo>
                    <a:lnTo>
                      <a:pt x="650113" y="54356"/>
                    </a:lnTo>
                    <a:lnTo>
                      <a:pt x="648843" y="54864"/>
                    </a:lnTo>
                    <a:lnTo>
                      <a:pt x="647827" y="54610"/>
                    </a:lnTo>
                    <a:lnTo>
                      <a:pt x="646811" y="53975"/>
                    </a:lnTo>
                    <a:lnTo>
                      <a:pt x="645414" y="53213"/>
                    </a:lnTo>
                    <a:lnTo>
                      <a:pt x="644144" y="52959"/>
                    </a:lnTo>
                    <a:close/>
                    <a:moveTo>
                      <a:pt x="125349" y="62865"/>
                    </a:moveTo>
                    <a:lnTo>
                      <a:pt x="129032" y="63627"/>
                    </a:lnTo>
                    <a:lnTo>
                      <a:pt x="131572" y="66040"/>
                    </a:lnTo>
                    <a:lnTo>
                      <a:pt x="132461" y="69723"/>
                    </a:lnTo>
                    <a:lnTo>
                      <a:pt x="118237" y="69723"/>
                    </a:lnTo>
                    <a:lnTo>
                      <a:pt x="120523" y="64643"/>
                    </a:lnTo>
                    <a:lnTo>
                      <a:pt x="125349" y="62865"/>
                    </a:lnTo>
                    <a:close/>
                    <a:moveTo>
                      <a:pt x="176022" y="62865"/>
                    </a:moveTo>
                    <a:lnTo>
                      <a:pt x="179705" y="63627"/>
                    </a:lnTo>
                    <a:lnTo>
                      <a:pt x="182245" y="66040"/>
                    </a:lnTo>
                    <a:lnTo>
                      <a:pt x="183134" y="69723"/>
                    </a:lnTo>
                    <a:lnTo>
                      <a:pt x="168910" y="69723"/>
                    </a:lnTo>
                    <a:lnTo>
                      <a:pt x="171196" y="64643"/>
                    </a:lnTo>
                    <a:lnTo>
                      <a:pt x="176022" y="62865"/>
                    </a:lnTo>
                    <a:close/>
                    <a:moveTo>
                      <a:pt x="30861" y="62865"/>
                    </a:moveTo>
                    <a:lnTo>
                      <a:pt x="34671" y="63754"/>
                    </a:lnTo>
                    <a:lnTo>
                      <a:pt x="37465" y="66548"/>
                    </a:lnTo>
                    <a:lnTo>
                      <a:pt x="38481" y="71247"/>
                    </a:lnTo>
                    <a:lnTo>
                      <a:pt x="37338" y="75819"/>
                    </a:lnTo>
                    <a:lnTo>
                      <a:pt x="34544" y="78613"/>
                    </a:lnTo>
                    <a:lnTo>
                      <a:pt x="30734" y="79629"/>
                    </a:lnTo>
                    <a:lnTo>
                      <a:pt x="27051" y="78613"/>
                    </a:lnTo>
                    <a:lnTo>
                      <a:pt x="24384" y="75819"/>
                    </a:lnTo>
                    <a:lnTo>
                      <a:pt x="23368" y="71120"/>
                    </a:lnTo>
                    <a:lnTo>
                      <a:pt x="24384" y="66421"/>
                    </a:lnTo>
                    <a:lnTo>
                      <a:pt x="27178" y="63627"/>
                    </a:lnTo>
                    <a:lnTo>
                      <a:pt x="30988" y="62738"/>
                    </a:lnTo>
                    <a:close/>
                    <a:moveTo>
                      <a:pt x="87884" y="62738"/>
                    </a:moveTo>
                    <a:lnTo>
                      <a:pt x="91821" y="63754"/>
                    </a:lnTo>
                    <a:lnTo>
                      <a:pt x="94615" y="66675"/>
                    </a:lnTo>
                    <a:lnTo>
                      <a:pt x="95631" y="71120"/>
                    </a:lnTo>
                    <a:lnTo>
                      <a:pt x="94615" y="75565"/>
                    </a:lnTo>
                    <a:lnTo>
                      <a:pt x="91821" y="78486"/>
                    </a:lnTo>
                    <a:lnTo>
                      <a:pt x="88011" y="79502"/>
                    </a:lnTo>
                    <a:lnTo>
                      <a:pt x="84201" y="78486"/>
                    </a:lnTo>
                    <a:lnTo>
                      <a:pt x="81407" y="75565"/>
                    </a:lnTo>
                    <a:lnTo>
                      <a:pt x="80391" y="70993"/>
                    </a:lnTo>
                    <a:lnTo>
                      <a:pt x="81407" y="66548"/>
                    </a:lnTo>
                    <a:lnTo>
                      <a:pt x="84201" y="63627"/>
                    </a:lnTo>
                    <a:lnTo>
                      <a:pt x="88011" y="62611"/>
                    </a:lnTo>
                    <a:close/>
                    <a:moveTo>
                      <a:pt x="228600" y="62865"/>
                    </a:moveTo>
                    <a:lnTo>
                      <a:pt x="232537" y="63881"/>
                    </a:lnTo>
                    <a:lnTo>
                      <a:pt x="235331" y="66802"/>
                    </a:lnTo>
                    <a:lnTo>
                      <a:pt x="236347" y="71247"/>
                    </a:lnTo>
                    <a:lnTo>
                      <a:pt x="235331" y="75692"/>
                    </a:lnTo>
                    <a:lnTo>
                      <a:pt x="232537" y="78613"/>
                    </a:lnTo>
                    <a:lnTo>
                      <a:pt x="228727" y="79629"/>
                    </a:lnTo>
                    <a:lnTo>
                      <a:pt x="224917" y="78613"/>
                    </a:lnTo>
                    <a:lnTo>
                      <a:pt x="222123" y="75692"/>
                    </a:lnTo>
                    <a:lnTo>
                      <a:pt x="221107" y="71120"/>
                    </a:lnTo>
                    <a:lnTo>
                      <a:pt x="222123" y="66675"/>
                    </a:lnTo>
                    <a:lnTo>
                      <a:pt x="224917" y="63754"/>
                    </a:lnTo>
                    <a:lnTo>
                      <a:pt x="228727" y="62738"/>
                    </a:lnTo>
                    <a:close/>
                    <a:moveTo>
                      <a:pt x="256540" y="62738"/>
                    </a:moveTo>
                    <a:lnTo>
                      <a:pt x="260350" y="63627"/>
                    </a:lnTo>
                    <a:lnTo>
                      <a:pt x="263144" y="66421"/>
                    </a:lnTo>
                    <a:lnTo>
                      <a:pt x="264160" y="71120"/>
                    </a:lnTo>
                    <a:lnTo>
                      <a:pt x="263017" y="75692"/>
                    </a:lnTo>
                    <a:lnTo>
                      <a:pt x="260096" y="78486"/>
                    </a:lnTo>
                    <a:lnTo>
                      <a:pt x="256286" y="79502"/>
                    </a:lnTo>
                    <a:lnTo>
                      <a:pt x="252603" y="78486"/>
                    </a:lnTo>
                    <a:lnTo>
                      <a:pt x="249936" y="75692"/>
                    </a:lnTo>
                    <a:lnTo>
                      <a:pt x="248920" y="70993"/>
                    </a:lnTo>
                    <a:lnTo>
                      <a:pt x="249936" y="66294"/>
                    </a:lnTo>
                    <a:lnTo>
                      <a:pt x="252730" y="63500"/>
                    </a:lnTo>
                    <a:lnTo>
                      <a:pt x="256540" y="62611"/>
                    </a:lnTo>
                    <a:close/>
                    <a:moveTo>
                      <a:pt x="294132" y="62611"/>
                    </a:moveTo>
                    <a:lnTo>
                      <a:pt x="298069" y="63627"/>
                    </a:lnTo>
                    <a:lnTo>
                      <a:pt x="300863" y="66548"/>
                    </a:lnTo>
                    <a:lnTo>
                      <a:pt x="301879" y="70993"/>
                    </a:lnTo>
                    <a:lnTo>
                      <a:pt x="300863" y="75438"/>
                    </a:lnTo>
                    <a:lnTo>
                      <a:pt x="298069" y="78359"/>
                    </a:lnTo>
                    <a:lnTo>
                      <a:pt x="294259" y="79375"/>
                    </a:lnTo>
                    <a:lnTo>
                      <a:pt x="290449" y="78359"/>
                    </a:lnTo>
                    <a:lnTo>
                      <a:pt x="287655" y="75438"/>
                    </a:lnTo>
                    <a:lnTo>
                      <a:pt x="286639" y="70866"/>
                    </a:lnTo>
                    <a:lnTo>
                      <a:pt x="287655" y="66421"/>
                    </a:lnTo>
                    <a:lnTo>
                      <a:pt x="290449" y="63500"/>
                    </a:lnTo>
                    <a:lnTo>
                      <a:pt x="294259" y="62484"/>
                    </a:lnTo>
                    <a:close/>
                    <a:moveTo>
                      <a:pt x="354330" y="62484"/>
                    </a:moveTo>
                    <a:lnTo>
                      <a:pt x="358267" y="63500"/>
                    </a:lnTo>
                    <a:lnTo>
                      <a:pt x="361061" y="66421"/>
                    </a:lnTo>
                    <a:lnTo>
                      <a:pt x="362077" y="70866"/>
                    </a:lnTo>
                    <a:lnTo>
                      <a:pt x="361061" y="75311"/>
                    </a:lnTo>
                    <a:lnTo>
                      <a:pt x="358267" y="78232"/>
                    </a:lnTo>
                    <a:lnTo>
                      <a:pt x="354457" y="79248"/>
                    </a:lnTo>
                    <a:lnTo>
                      <a:pt x="350647" y="78232"/>
                    </a:lnTo>
                    <a:lnTo>
                      <a:pt x="347853" y="75311"/>
                    </a:lnTo>
                    <a:lnTo>
                      <a:pt x="346837" y="70739"/>
                    </a:lnTo>
                    <a:lnTo>
                      <a:pt x="347853" y="66294"/>
                    </a:lnTo>
                    <a:lnTo>
                      <a:pt x="350647" y="63373"/>
                    </a:lnTo>
                    <a:lnTo>
                      <a:pt x="354457" y="62357"/>
                    </a:lnTo>
                    <a:close/>
                    <a:moveTo>
                      <a:pt x="433832" y="62357"/>
                    </a:moveTo>
                    <a:lnTo>
                      <a:pt x="437769" y="63373"/>
                    </a:lnTo>
                    <a:lnTo>
                      <a:pt x="440563" y="66294"/>
                    </a:lnTo>
                    <a:lnTo>
                      <a:pt x="441579" y="70739"/>
                    </a:lnTo>
                    <a:lnTo>
                      <a:pt x="440563" y="75184"/>
                    </a:lnTo>
                    <a:lnTo>
                      <a:pt x="437769" y="78105"/>
                    </a:lnTo>
                    <a:lnTo>
                      <a:pt x="433959" y="79121"/>
                    </a:lnTo>
                    <a:lnTo>
                      <a:pt x="430149" y="78105"/>
                    </a:lnTo>
                    <a:lnTo>
                      <a:pt x="427355" y="75184"/>
                    </a:lnTo>
                    <a:lnTo>
                      <a:pt x="426339" y="70612"/>
                    </a:lnTo>
                    <a:lnTo>
                      <a:pt x="427355" y="66167"/>
                    </a:lnTo>
                    <a:lnTo>
                      <a:pt x="430149" y="63246"/>
                    </a:lnTo>
                    <a:lnTo>
                      <a:pt x="433959" y="62230"/>
                    </a:lnTo>
                    <a:close/>
                    <a:moveTo>
                      <a:pt x="486918" y="62230"/>
                    </a:moveTo>
                    <a:lnTo>
                      <a:pt x="490855" y="63246"/>
                    </a:lnTo>
                    <a:lnTo>
                      <a:pt x="493649" y="66167"/>
                    </a:lnTo>
                    <a:lnTo>
                      <a:pt x="494665" y="70612"/>
                    </a:lnTo>
                    <a:lnTo>
                      <a:pt x="493649" y="75057"/>
                    </a:lnTo>
                    <a:lnTo>
                      <a:pt x="490855" y="77978"/>
                    </a:lnTo>
                    <a:lnTo>
                      <a:pt x="487045" y="78994"/>
                    </a:lnTo>
                    <a:lnTo>
                      <a:pt x="483235" y="77978"/>
                    </a:lnTo>
                    <a:lnTo>
                      <a:pt x="480441" y="75057"/>
                    </a:lnTo>
                    <a:lnTo>
                      <a:pt x="479425" y="70485"/>
                    </a:lnTo>
                    <a:lnTo>
                      <a:pt x="480441" y="66040"/>
                    </a:lnTo>
                    <a:lnTo>
                      <a:pt x="483235" y="63119"/>
                    </a:lnTo>
                    <a:lnTo>
                      <a:pt x="487045" y="62103"/>
                    </a:lnTo>
                    <a:close/>
                    <a:moveTo>
                      <a:pt x="514858" y="62103"/>
                    </a:moveTo>
                    <a:lnTo>
                      <a:pt x="518668" y="62992"/>
                    </a:lnTo>
                    <a:lnTo>
                      <a:pt x="521462" y="65786"/>
                    </a:lnTo>
                    <a:lnTo>
                      <a:pt x="522478" y="70485"/>
                    </a:lnTo>
                    <a:lnTo>
                      <a:pt x="521335" y="75057"/>
                    </a:lnTo>
                    <a:lnTo>
                      <a:pt x="518541" y="77851"/>
                    </a:lnTo>
                    <a:lnTo>
                      <a:pt x="514731" y="78867"/>
                    </a:lnTo>
                    <a:lnTo>
                      <a:pt x="511048" y="77851"/>
                    </a:lnTo>
                    <a:lnTo>
                      <a:pt x="508381" y="75057"/>
                    </a:lnTo>
                    <a:lnTo>
                      <a:pt x="507365" y="70358"/>
                    </a:lnTo>
                    <a:lnTo>
                      <a:pt x="508381" y="65659"/>
                    </a:lnTo>
                    <a:lnTo>
                      <a:pt x="511175" y="62865"/>
                    </a:lnTo>
                    <a:lnTo>
                      <a:pt x="514985" y="61976"/>
                    </a:lnTo>
                    <a:close/>
                    <a:moveTo>
                      <a:pt x="646557" y="61976"/>
                    </a:moveTo>
                    <a:lnTo>
                      <a:pt x="650494" y="62992"/>
                    </a:lnTo>
                    <a:lnTo>
                      <a:pt x="653288" y="65913"/>
                    </a:lnTo>
                    <a:lnTo>
                      <a:pt x="654304" y="70358"/>
                    </a:lnTo>
                    <a:lnTo>
                      <a:pt x="653288" y="74803"/>
                    </a:lnTo>
                    <a:lnTo>
                      <a:pt x="650494" y="77724"/>
                    </a:lnTo>
                    <a:lnTo>
                      <a:pt x="646684" y="78740"/>
                    </a:lnTo>
                    <a:lnTo>
                      <a:pt x="642874" y="77724"/>
                    </a:lnTo>
                    <a:lnTo>
                      <a:pt x="640080" y="74803"/>
                    </a:lnTo>
                    <a:lnTo>
                      <a:pt x="639064" y="70231"/>
                    </a:lnTo>
                    <a:lnTo>
                      <a:pt x="640080" y="65786"/>
                    </a:lnTo>
                    <a:lnTo>
                      <a:pt x="642874" y="62865"/>
                    </a:lnTo>
                    <a:lnTo>
                      <a:pt x="646684" y="61849"/>
                    </a:lnTo>
                    <a:close/>
                    <a:moveTo>
                      <a:pt x="0" y="53848"/>
                    </a:moveTo>
                    <a:lnTo>
                      <a:pt x="0" y="82677"/>
                    </a:lnTo>
                    <a:lnTo>
                      <a:pt x="3810" y="82677"/>
                    </a:lnTo>
                    <a:lnTo>
                      <a:pt x="3810" y="69723"/>
                    </a:lnTo>
                    <a:lnTo>
                      <a:pt x="13970" y="69723"/>
                    </a:lnTo>
                    <a:lnTo>
                      <a:pt x="13970" y="66675"/>
                    </a:lnTo>
                    <a:lnTo>
                      <a:pt x="3810" y="66675"/>
                    </a:lnTo>
                    <a:lnTo>
                      <a:pt x="3810" y="56896"/>
                    </a:lnTo>
                    <a:lnTo>
                      <a:pt x="16256" y="56896"/>
                    </a:lnTo>
                    <a:lnTo>
                      <a:pt x="16256" y="53848"/>
                    </a:lnTo>
                    <a:close/>
                    <a:moveTo>
                      <a:pt x="74549" y="59563"/>
                    </a:moveTo>
                    <a:lnTo>
                      <a:pt x="70104" y="60579"/>
                    </a:lnTo>
                    <a:lnTo>
                      <a:pt x="67310" y="63627"/>
                    </a:lnTo>
                    <a:lnTo>
                      <a:pt x="67310" y="59944"/>
                    </a:lnTo>
                    <a:lnTo>
                      <a:pt x="63500" y="59944"/>
                    </a:lnTo>
                    <a:lnTo>
                      <a:pt x="63500" y="82677"/>
                    </a:lnTo>
                    <a:lnTo>
                      <a:pt x="67310" y="82677"/>
                    </a:lnTo>
                    <a:lnTo>
                      <a:pt x="67310" y="70358"/>
                    </a:lnTo>
                    <a:lnTo>
                      <a:pt x="57277" y="63500"/>
                    </a:lnTo>
                    <a:lnTo>
                      <a:pt x="58293" y="63500"/>
                    </a:lnTo>
                    <a:lnTo>
                      <a:pt x="58293" y="59563"/>
                    </a:lnTo>
                    <a:close/>
                    <a:moveTo>
                      <a:pt x="63500" y="54356"/>
                    </a:moveTo>
                    <a:lnTo>
                      <a:pt x="63500" y="60071"/>
                    </a:lnTo>
                    <a:lnTo>
                      <a:pt x="60579" y="60071"/>
                    </a:lnTo>
                    <a:lnTo>
                      <a:pt x="60579" y="63119"/>
                    </a:lnTo>
                    <a:lnTo>
                      <a:pt x="63500" y="63119"/>
                    </a:lnTo>
                    <a:lnTo>
                      <a:pt x="63500" y="76454"/>
                    </a:lnTo>
                    <a:lnTo>
                      <a:pt x="65024" y="81153"/>
                    </a:lnTo>
                    <a:lnTo>
                      <a:pt x="69723" y="82550"/>
                    </a:lnTo>
                    <a:lnTo>
                      <a:pt x="73152" y="82550"/>
                    </a:lnTo>
                    <a:lnTo>
                      <a:pt x="73152" y="79502"/>
                    </a:lnTo>
                    <a:lnTo>
                      <a:pt x="70358" y="79502"/>
                    </a:lnTo>
                    <a:lnTo>
                      <a:pt x="67945" y="78740"/>
                    </a:lnTo>
                    <a:lnTo>
                      <a:pt x="67183" y="76454"/>
                    </a:lnTo>
                    <a:lnTo>
                      <a:pt x="67183" y="63119"/>
                    </a:lnTo>
                    <a:lnTo>
                      <a:pt x="73152" y="63119"/>
                    </a:lnTo>
                    <a:lnTo>
                      <a:pt x="73152" y="59944"/>
                    </a:lnTo>
                    <a:lnTo>
                      <a:pt x="67183" y="59944"/>
                    </a:lnTo>
                    <a:lnTo>
                      <a:pt x="67183" y="54356"/>
                    </a:lnTo>
                    <a:close/>
                    <a:moveTo>
                      <a:pt x="105537" y="52070"/>
                    </a:moveTo>
                    <a:lnTo>
                      <a:pt x="105537" y="82677"/>
                    </a:lnTo>
                    <a:lnTo>
                      <a:pt x="109347" y="82677"/>
                    </a:lnTo>
                    <a:lnTo>
                      <a:pt x="109347" y="52070"/>
                    </a:lnTo>
                    <a:close/>
                    <a:moveTo>
                      <a:pt x="206756" y="59563"/>
                    </a:moveTo>
                    <a:lnTo>
                      <a:pt x="202438" y="60452"/>
                    </a:lnTo>
                    <a:lnTo>
                      <a:pt x="199390" y="63119"/>
                    </a:lnTo>
                    <a:lnTo>
                      <a:pt x="199390" y="59944"/>
                    </a:lnTo>
                    <a:lnTo>
                      <a:pt x="195707" y="59944"/>
                    </a:lnTo>
                    <a:lnTo>
                      <a:pt x="195707" y="82677"/>
                    </a:lnTo>
                    <a:lnTo>
                      <a:pt x="199390" y="82677"/>
                    </a:lnTo>
                    <a:lnTo>
                      <a:pt x="199390" y="70104"/>
                    </a:lnTo>
                    <a:lnTo>
                      <a:pt x="201168" y="64643"/>
                    </a:lnTo>
                    <a:lnTo>
                      <a:pt x="205867" y="62738"/>
                    </a:lnTo>
                    <a:lnTo>
                      <a:pt x="210439" y="64516"/>
                    </a:lnTo>
                    <a:lnTo>
                      <a:pt x="212090" y="69723"/>
                    </a:lnTo>
                    <a:lnTo>
                      <a:pt x="212090" y="82677"/>
                    </a:lnTo>
                    <a:lnTo>
                      <a:pt x="215773" y="82677"/>
                    </a:lnTo>
                    <a:lnTo>
                      <a:pt x="215773" y="69342"/>
                    </a:lnTo>
                    <a:lnTo>
                      <a:pt x="213233" y="62103"/>
                    </a:lnTo>
                    <a:lnTo>
                      <a:pt x="206502" y="59690"/>
                    </a:lnTo>
                    <a:close/>
                    <a:moveTo>
                      <a:pt x="326263" y="53848"/>
                    </a:moveTo>
                    <a:lnTo>
                      <a:pt x="326263" y="82677"/>
                    </a:lnTo>
                    <a:lnTo>
                      <a:pt x="341757" y="82677"/>
                    </a:lnTo>
                    <a:lnTo>
                      <a:pt x="341757" y="79502"/>
                    </a:lnTo>
                    <a:lnTo>
                      <a:pt x="330073" y="79502"/>
                    </a:lnTo>
                    <a:lnTo>
                      <a:pt x="330073" y="69596"/>
                    </a:lnTo>
                    <a:lnTo>
                      <a:pt x="340614" y="69596"/>
                    </a:lnTo>
                    <a:lnTo>
                      <a:pt x="340614" y="66548"/>
                    </a:lnTo>
                    <a:lnTo>
                      <a:pt x="330073" y="66548"/>
                    </a:lnTo>
                    <a:lnTo>
                      <a:pt x="330073" y="56896"/>
                    </a:lnTo>
                    <a:lnTo>
                      <a:pt x="341757" y="56896"/>
                    </a:lnTo>
                    <a:lnTo>
                      <a:pt x="341757" y="53848"/>
                    </a:lnTo>
                    <a:close/>
                    <a:moveTo>
                      <a:pt x="603631" y="59690"/>
                    </a:moveTo>
                    <a:lnTo>
                      <a:pt x="599186" y="60706"/>
                    </a:lnTo>
                    <a:lnTo>
                      <a:pt x="596392" y="63754"/>
                    </a:lnTo>
                    <a:lnTo>
                      <a:pt x="596392" y="59944"/>
                    </a:lnTo>
                    <a:lnTo>
                      <a:pt x="592582" y="59944"/>
                    </a:lnTo>
                    <a:lnTo>
                      <a:pt x="592582" y="82677"/>
                    </a:lnTo>
                    <a:lnTo>
                      <a:pt x="596392" y="82677"/>
                    </a:lnTo>
                    <a:lnTo>
                      <a:pt x="596392" y="70358"/>
                    </a:lnTo>
                    <a:lnTo>
                      <a:pt x="602742" y="63500"/>
                    </a:lnTo>
                    <a:lnTo>
                      <a:pt x="603758" y="63500"/>
                    </a:lnTo>
                    <a:lnTo>
                      <a:pt x="603758" y="59563"/>
                    </a:lnTo>
                    <a:close/>
                    <a:moveTo>
                      <a:pt x="608076" y="59944"/>
                    </a:moveTo>
                    <a:lnTo>
                      <a:pt x="608076" y="82677"/>
                    </a:lnTo>
                    <a:lnTo>
                      <a:pt x="611886" y="82677"/>
                    </a:lnTo>
                    <a:lnTo>
                      <a:pt x="611886" y="59944"/>
                    </a:lnTo>
                    <a:close/>
                    <a:moveTo>
                      <a:pt x="644398" y="54229"/>
                    </a:moveTo>
                    <a:lnTo>
                      <a:pt x="644398" y="59944"/>
                    </a:lnTo>
                    <a:lnTo>
                      <a:pt x="641477" y="59944"/>
                    </a:lnTo>
                    <a:lnTo>
                      <a:pt x="641477" y="62992"/>
                    </a:lnTo>
                    <a:lnTo>
                      <a:pt x="644398" y="62992"/>
                    </a:lnTo>
                    <a:lnTo>
                      <a:pt x="644398" y="76454"/>
                    </a:lnTo>
                    <a:lnTo>
                      <a:pt x="645922" y="81153"/>
                    </a:lnTo>
                    <a:lnTo>
                      <a:pt x="650621" y="82550"/>
                    </a:lnTo>
                    <a:lnTo>
                      <a:pt x="654050" y="82550"/>
                    </a:lnTo>
                    <a:lnTo>
                      <a:pt x="654050" y="79502"/>
                    </a:lnTo>
                    <a:lnTo>
                      <a:pt x="651256" y="79502"/>
                    </a:lnTo>
                    <a:lnTo>
                      <a:pt x="648843" y="78740"/>
                    </a:lnTo>
                    <a:lnTo>
                      <a:pt x="648081" y="76454"/>
                    </a:lnTo>
                    <a:lnTo>
                      <a:pt x="648081" y="63119"/>
                    </a:lnTo>
                    <a:lnTo>
                      <a:pt x="654050" y="63119"/>
                    </a:lnTo>
                    <a:lnTo>
                      <a:pt x="654050" y="59944"/>
                    </a:lnTo>
                    <a:lnTo>
                      <a:pt x="648081" y="59944"/>
                    </a:lnTo>
                    <a:lnTo>
                      <a:pt x="648081" y="54356"/>
                    </a:lnTo>
                    <a:close/>
                    <a:moveTo>
                      <a:pt x="581279" y="53594"/>
                    </a:moveTo>
                    <a:lnTo>
                      <a:pt x="573913" y="55499"/>
                    </a:lnTo>
                    <a:lnTo>
                      <a:pt x="568706" y="60833"/>
                    </a:lnTo>
                    <a:lnTo>
                      <a:pt x="566801" y="68453"/>
                    </a:lnTo>
                    <a:lnTo>
                      <a:pt x="568706" y="75946"/>
                    </a:lnTo>
                    <a:lnTo>
                      <a:pt x="573913" y="81153"/>
                    </a:lnTo>
                    <a:lnTo>
                      <a:pt x="581152" y="83058"/>
                    </a:lnTo>
                    <a:lnTo>
                      <a:pt x="589407" y="80772"/>
                    </a:lnTo>
                    <a:lnTo>
                      <a:pt x="594487" y="74422"/>
                    </a:lnTo>
                    <a:lnTo>
                      <a:pt x="590042" y="74422"/>
                    </a:lnTo>
                    <a:lnTo>
                      <a:pt x="586613" y="78359"/>
                    </a:lnTo>
                    <a:lnTo>
                      <a:pt x="581279" y="79756"/>
                    </a:lnTo>
                    <a:lnTo>
                      <a:pt x="575818" y="78359"/>
                    </a:lnTo>
                    <a:lnTo>
                      <a:pt x="572008" y="74422"/>
                    </a:lnTo>
                    <a:lnTo>
                      <a:pt x="570611" y="68453"/>
                    </a:lnTo>
                    <a:lnTo>
                      <a:pt x="572008" y="62357"/>
                    </a:lnTo>
                    <a:lnTo>
                      <a:pt x="575818" y="58420"/>
                    </a:lnTo>
                    <a:lnTo>
                      <a:pt x="581279" y="57023"/>
                    </a:lnTo>
                    <a:lnTo>
                      <a:pt x="586740" y="58420"/>
                    </a:lnTo>
                    <a:lnTo>
                      <a:pt x="590169" y="62357"/>
                    </a:lnTo>
                    <a:lnTo>
                      <a:pt x="594614" y="62357"/>
                    </a:lnTo>
                    <a:lnTo>
                      <a:pt x="589534" y="55880"/>
                    </a:lnTo>
                    <a:lnTo>
                      <a:pt x="581279" y="53594"/>
                    </a:lnTo>
                    <a:close/>
                    <a:moveTo>
                      <a:pt x="691515" y="77851"/>
                    </a:moveTo>
                    <a:lnTo>
                      <a:pt x="689737" y="78613"/>
                    </a:lnTo>
                    <a:lnTo>
                      <a:pt x="688975" y="80391"/>
                    </a:lnTo>
                    <a:lnTo>
                      <a:pt x="689737" y="82169"/>
                    </a:lnTo>
                    <a:lnTo>
                      <a:pt x="691515" y="82931"/>
                    </a:lnTo>
                    <a:lnTo>
                      <a:pt x="693293" y="82169"/>
                    </a:lnTo>
                    <a:lnTo>
                      <a:pt x="693928" y="80391"/>
                    </a:lnTo>
                    <a:lnTo>
                      <a:pt x="693166" y="78613"/>
                    </a:lnTo>
                    <a:lnTo>
                      <a:pt x="691388" y="77851"/>
                    </a:lnTo>
                    <a:close/>
                    <a:moveTo>
                      <a:pt x="371729" y="59944"/>
                    </a:moveTo>
                    <a:lnTo>
                      <a:pt x="371729" y="73279"/>
                    </a:lnTo>
                    <a:lnTo>
                      <a:pt x="372999" y="78613"/>
                    </a:lnTo>
                    <a:lnTo>
                      <a:pt x="376301" y="81915"/>
                    </a:lnTo>
                    <a:lnTo>
                      <a:pt x="381000" y="82931"/>
                    </a:lnTo>
                    <a:lnTo>
                      <a:pt x="385318" y="81915"/>
                    </a:lnTo>
                    <a:lnTo>
                      <a:pt x="388239" y="79248"/>
                    </a:lnTo>
                    <a:lnTo>
                      <a:pt x="388239" y="82550"/>
                    </a:lnTo>
                    <a:lnTo>
                      <a:pt x="392049" y="82550"/>
                    </a:lnTo>
                    <a:lnTo>
                      <a:pt x="392049" y="59944"/>
                    </a:lnTo>
                    <a:lnTo>
                      <a:pt x="388239" y="59944"/>
                    </a:lnTo>
                    <a:lnTo>
                      <a:pt x="388239" y="72390"/>
                    </a:lnTo>
                    <a:lnTo>
                      <a:pt x="386461" y="77851"/>
                    </a:lnTo>
                    <a:lnTo>
                      <a:pt x="381762" y="79756"/>
                    </a:lnTo>
                    <a:lnTo>
                      <a:pt x="377190" y="77978"/>
                    </a:lnTo>
                    <a:lnTo>
                      <a:pt x="375539" y="72898"/>
                    </a:lnTo>
                    <a:lnTo>
                      <a:pt x="375539" y="60198"/>
                    </a:lnTo>
                    <a:close/>
                    <a:moveTo>
                      <a:pt x="30861" y="59563"/>
                    </a:moveTo>
                    <a:lnTo>
                      <a:pt x="25019" y="60960"/>
                    </a:lnTo>
                    <a:lnTo>
                      <a:pt x="20955" y="65024"/>
                    </a:lnTo>
                    <a:lnTo>
                      <a:pt x="19431" y="71120"/>
                    </a:lnTo>
                    <a:lnTo>
                      <a:pt x="20955" y="77343"/>
                    </a:lnTo>
                    <a:lnTo>
                      <a:pt x="25019" y="81407"/>
                    </a:lnTo>
                    <a:lnTo>
                      <a:pt x="30734" y="82804"/>
                    </a:lnTo>
                    <a:lnTo>
                      <a:pt x="36576" y="81407"/>
                    </a:lnTo>
                    <a:lnTo>
                      <a:pt x="40767" y="77216"/>
                    </a:lnTo>
                    <a:lnTo>
                      <a:pt x="42291" y="71120"/>
                    </a:lnTo>
                    <a:lnTo>
                      <a:pt x="40767" y="64897"/>
                    </a:lnTo>
                    <a:lnTo>
                      <a:pt x="36703" y="60833"/>
                    </a:lnTo>
                    <a:lnTo>
                      <a:pt x="30861" y="59436"/>
                    </a:lnTo>
                    <a:close/>
                    <a:moveTo>
                      <a:pt x="86995" y="59436"/>
                    </a:moveTo>
                    <a:lnTo>
                      <a:pt x="81534" y="60833"/>
                    </a:lnTo>
                    <a:lnTo>
                      <a:pt x="77724" y="64897"/>
                    </a:lnTo>
                    <a:lnTo>
                      <a:pt x="76327" y="70993"/>
                    </a:lnTo>
                    <a:lnTo>
                      <a:pt x="77724" y="77089"/>
                    </a:lnTo>
                    <a:lnTo>
                      <a:pt x="81534" y="81280"/>
                    </a:lnTo>
                    <a:lnTo>
                      <a:pt x="86995" y="82804"/>
                    </a:lnTo>
                    <a:lnTo>
                      <a:pt x="92202" y="81534"/>
                    </a:lnTo>
                    <a:lnTo>
                      <a:pt x="95504" y="78232"/>
                    </a:lnTo>
                    <a:lnTo>
                      <a:pt x="95504" y="82423"/>
                    </a:lnTo>
                    <a:lnTo>
                      <a:pt x="99314" y="82423"/>
                    </a:lnTo>
                    <a:lnTo>
                      <a:pt x="99314" y="59944"/>
                    </a:lnTo>
                    <a:lnTo>
                      <a:pt x="95504" y="59944"/>
                    </a:lnTo>
                    <a:lnTo>
                      <a:pt x="95504" y="64135"/>
                    </a:lnTo>
                    <a:lnTo>
                      <a:pt x="92202" y="60960"/>
                    </a:lnTo>
                    <a:lnTo>
                      <a:pt x="86995" y="59690"/>
                    </a:lnTo>
                    <a:close/>
                    <a:moveTo>
                      <a:pt x="125476" y="59690"/>
                    </a:moveTo>
                    <a:lnTo>
                      <a:pt x="119634" y="61087"/>
                    </a:lnTo>
                    <a:lnTo>
                      <a:pt x="115697" y="65151"/>
                    </a:lnTo>
                    <a:lnTo>
                      <a:pt x="114300" y="71247"/>
                    </a:lnTo>
                    <a:lnTo>
                      <a:pt x="115697" y="77470"/>
                    </a:lnTo>
                    <a:lnTo>
                      <a:pt x="119634" y="81534"/>
                    </a:lnTo>
                    <a:lnTo>
                      <a:pt x="125349" y="82931"/>
                    </a:lnTo>
                    <a:lnTo>
                      <a:pt x="132080" y="80899"/>
                    </a:lnTo>
                    <a:lnTo>
                      <a:pt x="135763" y="75565"/>
                    </a:lnTo>
                    <a:lnTo>
                      <a:pt x="131699" y="75565"/>
                    </a:lnTo>
                    <a:lnTo>
                      <a:pt x="129413" y="78613"/>
                    </a:lnTo>
                    <a:lnTo>
                      <a:pt x="125349" y="79756"/>
                    </a:lnTo>
                    <a:lnTo>
                      <a:pt x="120269" y="77851"/>
                    </a:lnTo>
                    <a:lnTo>
                      <a:pt x="117983" y="72644"/>
                    </a:lnTo>
                    <a:lnTo>
                      <a:pt x="136144" y="72644"/>
                    </a:lnTo>
                    <a:lnTo>
                      <a:pt x="136271" y="70358"/>
                    </a:lnTo>
                    <a:lnTo>
                      <a:pt x="134874" y="64770"/>
                    </a:lnTo>
                    <a:lnTo>
                      <a:pt x="131064" y="60960"/>
                    </a:lnTo>
                    <a:lnTo>
                      <a:pt x="125349" y="59563"/>
                    </a:lnTo>
                    <a:close/>
                    <a:moveTo>
                      <a:pt x="150749" y="59563"/>
                    </a:moveTo>
                    <a:lnTo>
                      <a:pt x="145034" y="60960"/>
                    </a:lnTo>
                    <a:lnTo>
                      <a:pt x="141097" y="65024"/>
                    </a:lnTo>
                    <a:lnTo>
                      <a:pt x="139700" y="71120"/>
                    </a:lnTo>
                    <a:lnTo>
                      <a:pt x="141097" y="77343"/>
                    </a:lnTo>
                    <a:lnTo>
                      <a:pt x="145034" y="81407"/>
                    </a:lnTo>
                    <a:lnTo>
                      <a:pt x="150749" y="82804"/>
                    </a:lnTo>
                    <a:lnTo>
                      <a:pt x="157607" y="80645"/>
                    </a:lnTo>
                    <a:lnTo>
                      <a:pt x="161290" y="75057"/>
                    </a:lnTo>
                    <a:lnTo>
                      <a:pt x="157226" y="75057"/>
                    </a:lnTo>
                    <a:lnTo>
                      <a:pt x="154940" y="78359"/>
                    </a:lnTo>
                    <a:lnTo>
                      <a:pt x="150749" y="79502"/>
                    </a:lnTo>
                    <a:lnTo>
                      <a:pt x="145542" y="77216"/>
                    </a:lnTo>
                    <a:lnTo>
                      <a:pt x="143510" y="70866"/>
                    </a:lnTo>
                    <a:lnTo>
                      <a:pt x="145542" y="64516"/>
                    </a:lnTo>
                    <a:lnTo>
                      <a:pt x="150749" y="62357"/>
                    </a:lnTo>
                    <a:lnTo>
                      <a:pt x="154940" y="63500"/>
                    </a:lnTo>
                    <a:lnTo>
                      <a:pt x="157099" y="66802"/>
                    </a:lnTo>
                    <a:lnTo>
                      <a:pt x="161163" y="66802"/>
                    </a:lnTo>
                    <a:lnTo>
                      <a:pt x="157607" y="61214"/>
                    </a:lnTo>
                    <a:lnTo>
                      <a:pt x="150749" y="59182"/>
                    </a:lnTo>
                    <a:close/>
                    <a:moveTo>
                      <a:pt x="176022" y="59182"/>
                    </a:moveTo>
                    <a:lnTo>
                      <a:pt x="170180" y="60579"/>
                    </a:lnTo>
                    <a:lnTo>
                      <a:pt x="166243" y="64643"/>
                    </a:lnTo>
                    <a:lnTo>
                      <a:pt x="164846" y="70866"/>
                    </a:lnTo>
                    <a:lnTo>
                      <a:pt x="166243" y="77089"/>
                    </a:lnTo>
                    <a:lnTo>
                      <a:pt x="170180" y="81153"/>
                    </a:lnTo>
                    <a:lnTo>
                      <a:pt x="175895" y="82550"/>
                    </a:lnTo>
                    <a:lnTo>
                      <a:pt x="182626" y="80518"/>
                    </a:lnTo>
                    <a:lnTo>
                      <a:pt x="186309" y="75184"/>
                    </a:lnTo>
                    <a:lnTo>
                      <a:pt x="182245" y="75184"/>
                    </a:lnTo>
                    <a:lnTo>
                      <a:pt x="179959" y="78232"/>
                    </a:lnTo>
                    <a:lnTo>
                      <a:pt x="175895" y="79375"/>
                    </a:lnTo>
                    <a:lnTo>
                      <a:pt x="170815" y="77470"/>
                    </a:lnTo>
                    <a:lnTo>
                      <a:pt x="168529" y="72263"/>
                    </a:lnTo>
                    <a:lnTo>
                      <a:pt x="186563" y="72263"/>
                    </a:lnTo>
                    <a:lnTo>
                      <a:pt x="186690" y="69977"/>
                    </a:lnTo>
                    <a:lnTo>
                      <a:pt x="185293" y="64389"/>
                    </a:lnTo>
                    <a:lnTo>
                      <a:pt x="181483" y="60579"/>
                    </a:lnTo>
                    <a:lnTo>
                      <a:pt x="175768" y="59182"/>
                    </a:lnTo>
                    <a:close/>
                    <a:moveTo>
                      <a:pt x="235839" y="51562"/>
                    </a:moveTo>
                    <a:lnTo>
                      <a:pt x="235839" y="63500"/>
                    </a:lnTo>
                    <a:lnTo>
                      <a:pt x="232410" y="60325"/>
                    </a:lnTo>
                    <a:lnTo>
                      <a:pt x="227457" y="59182"/>
                    </a:lnTo>
                    <a:lnTo>
                      <a:pt x="221869" y="60579"/>
                    </a:lnTo>
                    <a:lnTo>
                      <a:pt x="218059" y="64643"/>
                    </a:lnTo>
                    <a:lnTo>
                      <a:pt x="216662" y="70739"/>
                    </a:lnTo>
                    <a:lnTo>
                      <a:pt x="218059" y="76835"/>
                    </a:lnTo>
                    <a:lnTo>
                      <a:pt x="221996" y="81026"/>
                    </a:lnTo>
                    <a:lnTo>
                      <a:pt x="227457" y="82550"/>
                    </a:lnTo>
                    <a:lnTo>
                      <a:pt x="232537" y="81280"/>
                    </a:lnTo>
                    <a:lnTo>
                      <a:pt x="235839" y="77978"/>
                    </a:lnTo>
                    <a:lnTo>
                      <a:pt x="235839" y="82296"/>
                    </a:lnTo>
                    <a:lnTo>
                      <a:pt x="239649" y="82296"/>
                    </a:lnTo>
                    <a:lnTo>
                      <a:pt x="239649" y="52070"/>
                    </a:lnTo>
                    <a:close/>
                    <a:moveTo>
                      <a:pt x="259842" y="59690"/>
                    </a:moveTo>
                    <a:lnTo>
                      <a:pt x="254000" y="61087"/>
                    </a:lnTo>
                    <a:lnTo>
                      <a:pt x="249809" y="65151"/>
                    </a:lnTo>
                    <a:lnTo>
                      <a:pt x="248285" y="71247"/>
                    </a:lnTo>
                    <a:lnTo>
                      <a:pt x="249809" y="77470"/>
                    </a:lnTo>
                    <a:lnTo>
                      <a:pt x="253873" y="81534"/>
                    </a:lnTo>
                    <a:lnTo>
                      <a:pt x="259588" y="82931"/>
                    </a:lnTo>
                    <a:lnTo>
                      <a:pt x="265430" y="81534"/>
                    </a:lnTo>
                    <a:lnTo>
                      <a:pt x="269621" y="77343"/>
                    </a:lnTo>
                    <a:lnTo>
                      <a:pt x="271145" y="71247"/>
                    </a:lnTo>
                    <a:lnTo>
                      <a:pt x="269621" y="65024"/>
                    </a:lnTo>
                    <a:lnTo>
                      <a:pt x="265557" y="60960"/>
                    </a:lnTo>
                    <a:lnTo>
                      <a:pt x="259715" y="59563"/>
                    </a:lnTo>
                    <a:close/>
                    <a:moveTo>
                      <a:pt x="296418" y="59563"/>
                    </a:moveTo>
                    <a:lnTo>
                      <a:pt x="290957" y="60960"/>
                    </a:lnTo>
                    <a:lnTo>
                      <a:pt x="287147" y="65024"/>
                    </a:lnTo>
                    <a:lnTo>
                      <a:pt x="285750" y="71120"/>
                    </a:lnTo>
                    <a:lnTo>
                      <a:pt x="287147" y="77216"/>
                    </a:lnTo>
                    <a:lnTo>
                      <a:pt x="290957" y="81407"/>
                    </a:lnTo>
                    <a:lnTo>
                      <a:pt x="296418" y="82931"/>
                    </a:lnTo>
                    <a:lnTo>
                      <a:pt x="301625" y="81661"/>
                    </a:lnTo>
                    <a:lnTo>
                      <a:pt x="304927" y="78359"/>
                    </a:lnTo>
                    <a:lnTo>
                      <a:pt x="304927" y="82550"/>
                    </a:lnTo>
                    <a:lnTo>
                      <a:pt x="308737" y="82550"/>
                    </a:lnTo>
                    <a:lnTo>
                      <a:pt x="308737" y="59944"/>
                    </a:lnTo>
                    <a:lnTo>
                      <a:pt x="304927" y="59944"/>
                    </a:lnTo>
                    <a:lnTo>
                      <a:pt x="304927" y="64135"/>
                    </a:lnTo>
                    <a:lnTo>
                      <a:pt x="301625" y="60960"/>
                    </a:lnTo>
                    <a:lnTo>
                      <a:pt x="296418" y="59690"/>
                    </a:lnTo>
                    <a:close/>
                    <a:moveTo>
                      <a:pt x="364998" y="52070"/>
                    </a:moveTo>
                    <a:lnTo>
                      <a:pt x="364998" y="64008"/>
                    </a:lnTo>
                    <a:lnTo>
                      <a:pt x="361569" y="60833"/>
                    </a:lnTo>
                    <a:lnTo>
                      <a:pt x="356616" y="59690"/>
                    </a:lnTo>
                    <a:lnTo>
                      <a:pt x="351028" y="61087"/>
                    </a:lnTo>
                    <a:lnTo>
                      <a:pt x="347218" y="65151"/>
                    </a:lnTo>
                    <a:lnTo>
                      <a:pt x="345821" y="71247"/>
                    </a:lnTo>
                    <a:lnTo>
                      <a:pt x="347218" y="77343"/>
                    </a:lnTo>
                    <a:lnTo>
                      <a:pt x="351155" y="81534"/>
                    </a:lnTo>
                    <a:lnTo>
                      <a:pt x="356616" y="83058"/>
                    </a:lnTo>
                    <a:lnTo>
                      <a:pt x="361696" y="81788"/>
                    </a:lnTo>
                    <a:lnTo>
                      <a:pt x="364998" y="78486"/>
                    </a:lnTo>
                    <a:lnTo>
                      <a:pt x="364998" y="82804"/>
                    </a:lnTo>
                    <a:lnTo>
                      <a:pt x="368808" y="82804"/>
                    </a:lnTo>
                    <a:lnTo>
                      <a:pt x="368808" y="52070"/>
                    </a:lnTo>
                    <a:close/>
                    <a:moveTo>
                      <a:pt x="415036" y="59690"/>
                    </a:moveTo>
                    <a:lnTo>
                      <a:pt x="409321" y="61087"/>
                    </a:lnTo>
                    <a:lnTo>
                      <a:pt x="405384" y="65151"/>
                    </a:lnTo>
                    <a:lnTo>
                      <a:pt x="403987" y="71247"/>
                    </a:lnTo>
                    <a:lnTo>
                      <a:pt x="405384" y="77470"/>
                    </a:lnTo>
                    <a:lnTo>
                      <a:pt x="409321" y="81534"/>
                    </a:lnTo>
                    <a:lnTo>
                      <a:pt x="415036" y="82931"/>
                    </a:lnTo>
                    <a:lnTo>
                      <a:pt x="421894" y="80772"/>
                    </a:lnTo>
                    <a:lnTo>
                      <a:pt x="425577" y="75184"/>
                    </a:lnTo>
                    <a:lnTo>
                      <a:pt x="421513" y="75184"/>
                    </a:lnTo>
                    <a:lnTo>
                      <a:pt x="419227" y="78486"/>
                    </a:lnTo>
                    <a:lnTo>
                      <a:pt x="415163" y="79629"/>
                    </a:lnTo>
                    <a:lnTo>
                      <a:pt x="409956" y="77343"/>
                    </a:lnTo>
                    <a:lnTo>
                      <a:pt x="407924" y="70993"/>
                    </a:lnTo>
                    <a:lnTo>
                      <a:pt x="409956" y="64643"/>
                    </a:lnTo>
                    <a:lnTo>
                      <a:pt x="415163" y="62484"/>
                    </a:lnTo>
                    <a:lnTo>
                      <a:pt x="419354" y="63627"/>
                    </a:lnTo>
                    <a:lnTo>
                      <a:pt x="421640" y="66929"/>
                    </a:lnTo>
                    <a:lnTo>
                      <a:pt x="425704" y="66929"/>
                    </a:lnTo>
                    <a:lnTo>
                      <a:pt x="422148" y="61341"/>
                    </a:lnTo>
                    <a:lnTo>
                      <a:pt x="415290" y="59309"/>
                    </a:lnTo>
                    <a:close/>
                    <a:moveTo>
                      <a:pt x="440055" y="59309"/>
                    </a:moveTo>
                    <a:lnTo>
                      <a:pt x="434594" y="60706"/>
                    </a:lnTo>
                    <a:lnTo>
                      <a:pt x="430784" y="64770"/>
                    </a:lnTo>
                    <a:lnTo>
                      <a:pt x="429387" y="70866"/>
                    </a:lnTo>
                    <a:lnTo>
                      <a:pt x="430784" y="76962"/>
                    </a:lnTo>
                    <a:lnTo>
                      <a:pt x="434594" y="81153"/>
                    </a:lnTo>
                    <a:lnTo>
                      <a:pt x="440055" y="82677"/>
                    </a:lnTo>
                    <a:lnTo>
                      <a:pt x="445262" y="81407"/>
                    </a:lnTo>
                    <a:lnTo>
                      <a:pt x="448564" y="78105"/>
                    </a:lnTo>
                    <a:lnTo>
                      <a:pt x="448564" y="82296"/>
                    </a:lnTo>
                    <a:lnTo>
                      <a:pt x="452374" y="82296"/>
                    </a:lnTo>
                    <a:lnTo>
                      <a:pt x="452374" y="59944"/>
                    </a:lnTo>
                    <a:lnTo>
                      <a:pt x="448564" y="59944"/>
                    </a:lnTo>
                    <a:lnTo>
                      <a:pt x="448564" y="64135"/>
                    </a:lnTo>
                    <a:lnTo>
                      <a:pt x="445262" y="60960"/>
                    </a:lnTo>
                    <a:lnTo>
                      <a:pt x="440055" y="59690"/>
                    </a:lnTo>
                    <a:close/>
                    <a:moveTo>
                      <a:pt x="493014" y="59690"/>
                    </a:moveTo>
                    <a:lnTo>
                      <a:pt x="487553" y="61087"/>
                    </a:lnTo>
                    <a:lnTo>
                      <a:pt x="483743" y="65151"/>
                    </a:lnTo>
                    <a:lnTo>
                      <a:pt x="482346" y="71247"/>
                    </a:lnTo>
                    <a:lnTo>
                      <a:pt x="483743" y="77343"/>
                    </a:lnTo>
                    <a:lnTo>
                      <a:pt x="487553" y="81534"/>
                    </a:lnTo>
                    <a:lnTo>
                      <a:pt x="493014" y="83058"/>
                    </a:lnTo>
                    <a:lnTo>
                      <a:pt x="498221" y="81788"/>
                    </a:lnTo>
                    <a:lnTo>
                      <a:pt x="501523" y="78486"/>
                    </a:lnTo>
                    <a:lnTo>
                      <a:pt x="501523" y="82677"/>
                    </a:lnTo>
                    <a:lnTo>
                      <a:pt x="505333" y="82677"/>
                    </a:lnTo>
                    <a:lnTo>
                      <a:pt x="505333" y="59944"/>
                    </a:lnTo>
                    <a:lnTo>
                      <a:pt x="501523" y="59944"/>
                    </a:lnTo>
                    <a:lnTo>
                      <a:pt x="501523" y="64135"/>
                    </a:lnTo>
                    <a:lnTo>
                      <a:pt x="498221" y="60960"/>
                    </a:lnTo>
                    <a:lnTo>
                      <a:pt x="493014" y="59690"/>
                    </a:lnTo>
                    <a:close/>
                    <a:moveTo>
                      <a:pt x="521589" y="59690"/>
                    </a:moveTo>
                    <a:lnTo>
                      <a:pt x="515747" y="61087"/>
                    </a:lnTo>
                    <a:lnTo>
                      <a:pt x="511556" y="65151"/>
                    </a:lnTo>
                    <a:lnTo>
                      <a:pt x="510032" y="71247"/>
                    </a:lnTo>
                    <a:lnTo>
                      <a:pt x="511556" y="77470"/>
                    </a:lnTo>
                    <a:lnTo>
                      <a:pt x="515620" y="81534"/>
                    </a:lnTo>
                    <a:lnTo>
                      <a:pt x="521335" y="82931"/>
                    </a:lnTo>
                    <a:lnTo>
                      <a:pt x="527177" y="81534"/>
                    </a:lnTo>
                    <a:lnTo>
                      <a:pt x="531368" y="77343"/>
                    </a:lnTo>
                    <a:lnTo>
                      <a:pt x="532892" y="71247"/>
                    </a:lnTo>
                    <a:lnTo>
                      <a:pt x="531368" y="65024"/>
                    </a:lnTo>
                    <a:lnTo>
                      <a:pt x="527304" y="60960"/>
                    </a:lnTo>
                    <a:lnTo>
                      <a:pt x="521462" y="59563"/>
                    </a:lnTo>
                    <a:close/>
                    <a:moveTo>
                      <a:pt x="613791" y="59563"/>
                    </a:moveTo>
                    <a:lnTo>
                      <a:pt x="609473" y="60452"/>
                    </a:lnTo>
                    <a:lnTo>
                      <a:pt x="606552" y="62738"/>
                    </a:lnTo>
                    <a:lnTo>
                      <a:pt x="605536" y="65913"/>
                    </a:lnTo>
                    <a:lnTo>
                      <a:pt x="606679" y="69469"/>
                    </a:lnTo>
                    <a:lnTo>
                      <a:pt x="609346" y="71501"/>
                    </a:lnTo>
                    <a:lnTo>
                      <a:pt x="613410" y="72771"/>
                    </a:lnTo>
                    <a:lnTo>
                      <a:pt x="617474" y="74168"/>
                    </a:lnTo>
                    <a:lnTo>
                      <a:pt x="618744" y="76327"/>
                    </a:lnTo>
                    <a:lnTo>
                      <a:pt x="617474" y="78740"/>
                    </a:lnTo>
                    <a:lnTo>
                      <a:pt x="614045" y="79629"/>
                    </a:lnTo>
                    <a:lnTo>
                      <a:pt x="610235" y="78486"/>
                    </a:lnTo>
                    <a:lnTo>
                      <a:pt x="608711" y="75692"/>
                    </a:lnTo>
                    <a:lnTo>
                      <a:pt x="604774" y="75692"/>
                    </a:lnTo>
                    <a:lnTo>
                      <a:pt x="606044" y="79375"/>
                    </a:lnTo>
                    <a:lnTo>
                      <a:pt x="609346" y="81788"/>
                    </a:lnTo>
                    <a:lnTo>
                      <a:pt x="614045" y="82677"/>
                    </a:lnTo>
                    <a:lnTo>
                      <a:pt x="618363" y="81788"/>
                    </a:lnTo>
                    <a:lnTo>
                      <a:pt x="621284" y="79502"/>
                    </a:lnTo>
                    <a:lnTo>
                      <a:pt x="622300" y="76200"/>
                    </a:lnTo>
                    <a:lnTo>
                      <a:pt x="621157" y="72898"/>
                    </a:lnTo>
                    <a:lnTo>
                      <a:pt x="618617" y="70993"/>
                    </a:lnTo>
                    <a:lnTo>
                      <a:pt x="611632" y="68707"/>
                    </a:lnTo>
                    <a:lnTo>
                      <a:pt x="609854" y="67564"/>
                    </a:lnTo>
                    <a:lnTo>
                      <a:pt x="609092" y="65786"/>
                    </a:lnTo>
                    <a:lnTo>
                      <a:pt x="610235" y="63500"/>
                    </a:lnTo>
                    <a:lnTo>
                      <a:pt x="613410" y="62611"/>
                    </a:lnTo>
                    <a:lnTo>
                      <a:pt x="616966" y="63627"/>
                    </a:lnTo>
                    <a:lnTo>
                      <a:pt x="618363" y="66548"/>
                    </a:lnTo>
                    <a:lnTo>
                      <a:pt x="622173" y="66548"/>
                    </a:lnTo>
                    <a:lnTo>
                      <a:pt x="619760" y="61341"/>
                    </a:lnTo>
                    <a:lnTo>
                      <a:pt x="613664" y="59436"/>
                    </a:lnTo>
                    <a:close/>
                    <a:moveTo>
                      <a:pt x="652018" y="59436"/>
                    </a:moveTo>
                    <a:lnTo>
                      <a:pt x="646557" y="60833"/>
                    </a:lnTo>
                    <a:lnTo>
                      <a:pt x="642747" y="64897"/>
                    </a:lnTo>
                    <a:lnTo>
                      <a:pt x="641350" y="70993"/>
                    </a:lnTo>
                    <a:lnTo>
                      <a:pt x="642747" y="77089"/>
                    </a:lnTo>
                    <a:lnTo>
                      <a:pt x="646557" y="81280"/>
                    </a:lnTo>
                    <a:lnTo>
                      <a:pt x="652018" y="82804"/>
                    </a:lnTo>
                    <a:lnTo>
                      <a:pt x="657225" y="81534"/>
                    </a:lnTo>
                    <a:lnTo>
                      <a:pt x="660527" y="78232"/>
                    </a:lnTo>
                    <a:lnTo>
                      <a:pt x="660527" y="82423"/>
                    </a:lnTo>
                    <a:lnTo>
                      <a:pt x="664337" y="82423"/>
                    </a:lnTo>
                    <a:lnTo>
                      <a:pt x="664337" y="59944"/>
                    </a:lnTo>
                    <a:lnTo>
                      <a:pt x="660527" y="59944"/>
                    </a:lnTo>
                    <a:lnTo>
                      <a:pt x="660527" y="64135"/>
                    </a:lnTo>
                    <a:lnTo>
                      <a:pt x="650240" y="60960"/>
                    </a:lnTo>
                    <a:lnTo>
                      <a:pt x="645033" y="59690"/>
                    </a:lnTo>
                    <a:close/>
                    <a:moveTo>
                      <a:pt x="460883" y="59690"/>
                    </a:moveTo>
                    <a:lnTo>
                      <a:pt x="455168" y="61087"/>
                    </a:lnTo>
                    <a:lnTo>
                      <a:pt x="451231" y="65151"/>
                    </a:lnTo>
                    <a:lnTo>
                      <a:pt x="449834" y="71247"/>
                    </a:lnTo>
                    <a:lnTo>
                      <a:pt x="451104" y="77089"/>
                    </a:lnTo>
                    <a:lnTo>
                      <a:pt x="454533" y="81153"/>
                    </a:lnTo>
                    <a:lnTo>
                      <a:pt x="459613" y="82931"/>
                    </a:lnTo>
                    <a:lnTo>
                      <a:pt x="459613" y="87376"/>
                    </a:lnTo>
                    <a:lnTo>
                      <a:pt x="461645" y="87376"/>
                    </a:lnTo>
                    <a:lnTo>
                      <a:pt x="463677" y="87757"/>
                    </a:lnTo>
                    <a:lnTo>
                      <a:pt x="464312" y="89154"/>
                    </a:lnTo>
                    <a:lnTo>
                      <a:pt x="463677" y="90551"/>
                    </a:lnTo>
                    <a:lnTo>
                      <a:pt x="461645" y="90932"/>
                    </a:lnTo>
                    <a:lnTo>
                      <a:pt x="457708" y="90932"/>
                    </a:lnTo>
                    <a:lnTo>
                      <a:pt x="457708" y="93345"/>
                    </a:lnTo>
                    <a:lnTo>
                      <a:pt x="462407" y="93345"/>
                    </a:lnTo>
                    <a:lnTo>
                      <a:pt x="466090" y="92202"/>
                    </a:lnTo>
                    <a:lnTo>
                      <a:pt x="467487" y="89154"/>
                    </a:lnTo>
                    <a:lnTo>
                      <a:pt x="466090" y="86106"/>
                    </a:lnTo>
                    <a:lnTo>
                      <a:pt x="462407" y="85090"/>
                    </a:lnTo>
                    <a:lnTo>
                      <a:pt x="462280" y="85090"/>
                    </a:lnTo>
                    <a:lnTo>
                      <a:pt x="462280" y="82931"/>
                    </a:lnTo>
                    <a:lnTo>
                      <a:pt x="468376" y="80518"/>
                    </a:lnTo>
                    <a:lnTo>
                      <a:pt x="471551" y="75311"/>
                    </a:lnTo>
                    <a:lnTo>
                      <a:pt x="467360" y="75311"/>
                    </a:lnTo>
                    <a:lnTo>
                      <a:pt x="465074" y="78613"/>
                    </a:lnTo>
                    <a:lnTo>
                      <a:pt x="460883" y="79756"/>
                    </a:lnTo>
                    <a:lnTo>
                      <a:pt x="455676" y="77470"/>
                    </a:lnTo>
                    <a:lnTo>
                      <a:pt x="453644" y="71120"/>
                    </a:lnTo>
                    <a:lnTo>
                      <a:pt x="455676" y="64770"/>
                    </a:lnTo>
                    <a:lnTo>
                      <a:pt x="460883" y="62611"/>
                    </a:lnTo>
                    <a:lnTo>
                      <a:pt x="465074" y="63754"/>
                    </a:lnTo>
                    <a:lnTo>
                      <a:pt x="467360" y="67056"/>
                    </a:lnTo>
                    <a:lnTo>
                      <a:pt x="471424" y="67056"/>
                    </a:lnTo>
                    <a:lnTo>
                      <a:pt x="467868" y="61468"/>
                    </a:lnTo>
                    <a:lnTo>
                      <a:pt x="461010" y="59436"/>
                    </a:lnTo>
                    <a:close/>
                    <a:moveTo>
                      <a:pt x="311277" y="101600"/>
                    </a:moveTo>
                    <a:lnTo>
                      <a:pt x="309499" y="102362"/>
                    </a:lnTo>
                    <a:lnTo>
                      <a:pt x="308737" y="104140"/>
                    </a:lnTo>
                    <a:lnTo>
                      <a:pt x="309499" y="105918"/>
                    </a:lnTo>
                    <a:lnTo>
                      <a:pt x="311277" y="106680"/>
                    </a:lnTo>
                    <a:lnTo>
                      <a:pt x="313055" y="105918"/>
                    </a:lnTo>
                    <a:lnTo>
                      <a:pt x="313817" y="104140"/>
                    </a:lnTo>
                    <a:lnTo>
                      <a:pt x="313055" y="102362"/>
                    </a:lnTo>
                    <a:lnTo>
                      <a:pt x="311277" y="101600"/>
                    </a:lnTo>
                    <a:close/>
                    <a:moveTo>
                      <a:pt x="359537" y="101600"/>
                    </a:moveTo>
                    <a:lnTo>
                      <a:pt x="357759" y="102362"/>
                    </a:lnTo>
                    <a:lnTo>
                      <a:pt x="356997" y="104140"/>
                    </a:lnTo>
                    <a:lnTo>
                      <a:pt x="357759" y="105918"/>
                    </a:lnTo>
                    <a:lnTo>
                      <a:pt x="359537" y="106680"/>
                    </a:lnTo>
                    <a:lnTo>
                      <a:pt x="361315" y="105918"/>
                    </a:lnTo>
                    <a:lnTo>
                      <a:pt x="362077" y="104140"/>
                    </a:lnTo>
                    <a:lnTo>
                      <a:pt x="361315" y="102362"/>
                    </a:lnTo>
                    <a:lnTo>
                      <a:pt x="359537" y="101600"/>
                    </a:lnTo>
                    <a:close/>
                    <a:moveTo>
                      <a:pt x="602615" y="101600"/>
                    </a:moveTo>
                    <a:lnTo>
                      <a:pt x="600837" y="102362"/>
                    </a:lnTo>
                    <a:lnTo>
                      <a:pt x="600075" y="104140"/>
                    </a:lnTo>
                    <a:lnTo>
                      <a:pt x="600837" y="105918"/>
                    </a:lnTo>
                    <a:lnTo>
                      <a:pt x="602615" y="106680"/>
                    </a:lnTo>
                    <a:lnTo>
                      <a:pt x="604393" y="105918"/>
                    </a:lnTo>
                    <a:lnTo>
                      <a:pt x="605155" y="104140"/>
                    </a:lnTo>
                    <a:lnTo>
                      <a:pt x="604393" y="102362"/>
                    </a:lnTo>
                    <a:lnTo>
                      <a:pt x="602615" y="101600"/>
                    </a:lnTo>
                    <a:close/>
                    <a:moveTo>
                      <a:pt x="559308" y="107315"/>
                    </a:moveTo>
                    <a:lnTo>
                      <a:pt x="563880" y="108712"/>
                    </a:lnTo>
                    <a:lnTo>
                      <a:pt x="565404" y="112649"/>
                    </a:lnTo>
                    <a:lnTo>
                      <a:pt x="563880" y="116713"/>
                    </a:lnTo>
                    <a:lnTo>
                      <a:pt x="559308" y="118237"/>
                    </a:lnTo>
                    <a:lnTo>
                      <a:pt x="553720" y="118237"/>
                    </a:lnTo>
                    <a:lnTo>
                      <a:pt x="553720" y="107315"/>
                    </a:lnTo>
                    <a:close/>
                    <a:moveTo>
                      <a:pt x="579120" y="113157"/>
                    </a:moveTo>
                    <a:lnTo>
                      <a:pt x="582803" y="113919"/>
                    </a:lnTo>
                    <a:lnTo>
                      <a:pt x="585343" y="116332"/>
                    </a:lnTo>
                    <a:lnTo>
                      <a:pt x="586232" y="120015"/>
                    </a:lnTo>
                    <a:lnTo>
                      <a:pt x="577596" y="120015"/>
                    </a:lnTo>
                    <a:lnTo>
                      <a:pt x="579882" y="114935"/>
                    </a:lnTo>
                    <a:lnTo>
                      <a:pt x="584708" y="113157"/>
                    </a:lnTo>
                    <a:close/>
                    <a:moveTo>
                      <a:pt x="330962" y="113284"/>
                    </a:moveTo>
                    <a:lnTo>
                      <a:pt x="334899" y="114300"/>
                    </a:lnTo>
                    <a:lnTo>
                      <a:pt x="337693" y="117221"/>
                    </a:lnTo>
                    <a:lnTo>
                      <a:pt x="338709" y="121666"/>
                    </a:lnTo>
                    <a:lnTo>
                      <a:pt x="337693" y="126238"/>
                    </a:lnTo>
                    <a:lnTo>
                      <a:pt x="334899" y="129159"/>
                    </a:lnTo>
                    <a:lnTo>
                      <a:pt x="331089" y="130175"/>
                    </a:lnTo>
                    <a:lnTo>
                      <a:pt x="327279" y="129159"/>
                    </a:lnTo>
                    <a:lnTo>
                      <a:pt x="324485" y="126238"/>
                    </a:lnTo>
                    <a:lnTo>
                      <a:pt x="323469" y="121793"/>
                    </a:lnTo>
                    <a:lnTo>
                      <a:pt x="324485" y="117348"/>
                    </a:lnTo>
                    <a:lnTo>
                      <a:pt x="327279" y="114427"/>
                    </a:lnTo>
                    <a:lnTo>
                      <a:pt x="331089" y="113411"/>
                    </a:lnTo>
                    <a:close/>
                    <a:moveTo>
                      <a:pt x="402971" y="113411"/>
                    </a:moveTo>
                    <a:lnTo>
                      <a:pt x="406908" y="114427"/>
                    </a:lnTo>
                    <a:lnTo>
                      <a:pt x="409702" y="117348"/>
                    </a:lnTo>
                    <a:lnTo>
                      <a:pt x="410718" y="121793"/>
                    </a:lnTo>
                    <a:lnTo>
                      <a:pt x="409702" y="126365"/>
                    </a:lnTo>
                    <a:lnTo>
                      <a:pt x="406908" y="129286"/>
                    </a:lnTo>
                    <a:lnTo>
                      <a:pt x="403098" y="130302"/>
                    </a:lnTo>
                    <a:lnTo>
                      <a:pt x="399288" y="129286"/>
                    </a:lnTo>
                    <a:lnTo>
                      <a:pt x="396494" y="126365"/>
                    </a:lnTo>
                    <a:lnTo>
                      <a:pt x="395478" y="121793"/>
                    </a:lnTo>
                    <a:lnTo>
                      <a:pt x="396494" y="117348"/>
                    </a:lnTo>
                    <a:lnTo>
                      <a:pt x="399288" y="114427"/>
                    </a:lnTo>
                    <a:lnTo>
                      <a:pt x="403098" y="113411"/>
                    </a:lnTo>
                    <a:close/>
                    <a:moveTo>
                      <a:pt x="457454" y="113411"/>
                    </a:moveTo>
                    <a:lnTo>
                      <a:pt x="461391" y="114427"/>
                    </a:lnTo>
                    <a:lnTo>
                      <a:pt x="464185" y="117348"/>
                    </a:lnTo>
                    <a:lnTo>
                      <a:pt x="465201" y="121793"/>
                    </a:lnTo>
                    <a:lnTo>
                      <a:pt x="464185" y="126365"/>
                    </a:lnTo>
                    <a:lnTo>
                      <a:pt x="461391" y="129286"/>
                    </a:lnTo>
                    <a:lnTo>
                      <a:pt x="457581" y="130302"/>
                    </a:lnTo>
                    <a:lnTo>
                      <a:pt x="453771" y="129286"/>
                    </a:lnTo>
                    <a:lnTo>
                      <a:pt x="450977" y="126365"/>
                    </a:lnTo>
                    <a:lnTo>
                      <a:pt x="449961" y="121793"/>
                    </a:lnTo>
                    <a:lnTo>
                      <a:pt x="450977" y="117348"/>
                    </a:lnTo>
                    <a:lnTo>
                      <a:pt x="453771" y="114427"/>
                    </a:lnTo>
                    <a:lnTo>
                      <a:pt x="457581" y="113411"/>
                    </a:lnTo>
                    <a:close/>
                    <a:moveTo>
                      <a:pt x="485394" y="113411"/>
                    </a:moveTo>
                    <a:lnTo>
                      <a:pt x="489204" y="114300"/>
                    </a:lnTo>
                    <a:lnTo>
                      <a:pt x="491998" y="117094"/>
                    </a:lnTo>
                    <a:lnTo>
                      <a:pt x="493014" y="121666"/>
                    </a:lnTo>
                    <a:lnTo>
                      <a:pt x="491871" y="126365"/>
                    </a:lnTo>
                    <a:lnTo>
                      <a:pt x="489077" y="129159"/>
                    </a:lnTo>
                    <a:lnTo>
                      <a:pt x="485267" y="130175"/>
                    </a:lnTo>
                    <a:lnTo>
                      <a:pt x="481584" y="129159"/>
                    </a:lnTo>
                    <a:lnTo>
                      <a:pt x="478917" y="126365"/>
                    </a:lnTo>
                    <a:lnTo>
                      <a:pt x="477901" y="121666"/>
                    </a:lnTo>
                    <a:lnTo>
                      <a:pt x="478917" y="117094"/>
                    </a:lnTo>
                    <a:lnTo>
                      <a:pt x="481711" y="114173"/>
                    </a:lnTo>
                    <a:lnTo>
                      <a:pt x="485521" y="113284"/>
                    </a:lnTo>
                    <a:close/>
                    <a:moveTo>
                      <a:pt x="522986" y="113284"/>
                    </a:moveTo>
                    <a:lnTo>
                      <a:pt x="526796" y="114173"/>
                    </a:lnTo>
                    <a:lnTo>
                      <a:pt x="529590" y="116967"/>
                    </a:lnTo>
                    <a:lnTo>
                      <a:pt x="530733" y="121539"/>
                    </a:lnTo>
                    <a:lnTo>
                      <a:pt x="529590" y="126238"/>
                    </a:lnTo>
                    <a:lnTo>
                      <a:pt x="526796" y="129032"/>
                    </a:lnTo>
                    <a:lnTo>
                      <a:pt x="522986" y="130048"/>
                    </a:lnTo>
                    <a:lnTo>
                      <a:pt x="519303" y="129032"/>
                    </a:lnTo>
                    <a:lnTo>
                      <a:pt x="516636" y="126238"/>
                    </a:lnTo>
                    <a:lnTo>
                      <a:pt x="515620" y="121539"/>
                    </a:lnTo>
                    <a:lnTo>
                      <a:pt x="516636" y="116967"/>
                    </a:lnTo>
                    <a:lnTo>
                      <a:pt x="519430" y="114046"/>
                    </a:lnTo>
                    <a:lnTo>
                      <a:pt x="523240" y="113157"/>
                    </a:lnTo>
                    <a:close/>
                    <a:moveTo>
                      <a:pt x="647954" y="113157"/>
                    </a:moveTo>
                    <a:lnTo>
                      <a:pt x="651764" y="114046"/>
                    </a:lnTo>
                    <a:lnTo>
                      <a:pt x="654558" y="116840"/>
                    </a:lnTo>
                    <a:lnTo>
                      <a:pt x="655574" y="121412"/>
                    </a:lnTo>
                    <a:lnTo>
                      <a:pt x="654431" y="126111"/>
                    </a:lnTo>
                    <a:lnTo>
                      <a:pt x="651637" y="128905"/>
                    </a:lnTo>
                    <a:lnTo>
                      <a:pt x="647827" y="129921"/>
                    </a:lnTo>
                    <a:lnTo>
                      <a:pt x="644144" y="128905"/>
                    </a:lnTo>
                    <a:lnTo>
                      <a:pt x="641350" y="126111"/>
                    </a:lnTo>
                    <a:lnTo>
                      <a:pt x="640334" y="121412"/>
                    </a:lnTo>
                    <a:lnTo>
                      <a:pt x="641350" y="116840"/>
                    </a:lnTo>
                    <a:lnTo>
                      <a:pt x="644144" y="113919"/>
                    </a:lnTo>
                    <a:lnTo>
                      <a:pt x="647954" y="113030"/>
                    </a:lnTo>
                    <a:close/>
                    <a:moveTo>
                      <a:pt x="222885" y="104140"/>
                    </a:moveTo>
                    <a:lnTo>
                      <a:pt x="222885" y="132715"/>
                    </a:lnTo>
                    <a:lnTo>
                      <a:pt x="226695" y="132715"/>
                    </a:lnTo>
                    <a:lnTo>
                      <a:pt x="226695" y="111633"/>
                    </a:lnTo>
                    <a:lnTo>
                      <a:pt x="236220" y="132969"/>
                    </a:lnTo>
                    <a:lnTo>
                      <a:pt x="238887" y="132969"/>
                    </a:lnTo>
                    <a:lnTo>
                      <a:pt x="248412" y="111633"/>
                    </a:lnTo>
                    <a:lnTo>
                      <a:pt x="248412" y="132969"/>
                    </a:lnTo>
                    <a:lnTo>
                      <a:pt x="252222" y="132969"/>
                    </a:lnTo>
                    <a:lnTo>
                      <a:pt x="252222" y="104394"/>
                    </a:lnTo>
                    <a:lnTo>
                      <a:pt x="248285" y="104394"/>
                    </a:lnTo>
                    <a:lnTo>
                      <a:pt x="237744" y="128016"/>
                    </a:lnTo>
                    <a:lnTo>
                      <a:pt x="227203" y="104394"/>
                    </a:lnTo>
                    <a:close/>
                    <a:moveTo>
                      <a:pt x="289179" y="102362"/>
                    </a:moveTo>
                    <a:lnTo>
                      <a:pt x="289179" y="132969"/>
                    </a:lnTo>
                    <a:lnTo>
                      <a:pt x="292989" y="132969"/>
                    </a:lnTo>
                    <a:lnTo>
                      <a:pt x="292989" y="102362"/>
                    </a:lnTo>
                    <a:close/>
                    <a:moveTo>
                      <a:pt x="304038" y="104648"/>
                    </a:moveTo>
                    <a:lnTo>
                      <a:pt x="304038" y="110363"/>
                    </a:lnTo>
                    <a:lnTo>
                      <a:pt x="301117" y="110363"/>
                    </a:lnTo>
                    <a:lnTo>
                      <a:pt x="301117" y="113411"/>
                    </a:lnTo>
                    <a:lnTo>
                      <a:pt x="304038" y="113411"/>
                    </a:lnTo>
                    <a:lnTo>
                      <a:pt x="304038" y="126746"/>
                    </a:lnTo>
                    <a:lnTo>
                      <a:pt x="305562" y="131445"/>
                    </a:lnTo>
                    <a:lnTo>
                      <a:pt x="310261" y="132842"/>
                    </a:lnTo>
                    <a:lnTo>
                      <a:pt x="304800" y="132842"/>
                    </a:lnTo>
                    <a:lnTo>
                      <a:pt x="304800" y="129667"/>
                    </a:lnTo>
                    <a:lnTo>
                      <a:pt x="302006" y="129667"/>
                    </a:lnTo>
                    <a:lnTo>
                      <a:pt x="299593" y="128905"/>
                    </a:lnTo>
                    <a:lnTo>
                      <a:pt x="298831" y="126619"/>
                    </a:lnTo>
                    <a:lnTo>
                      <a:pt x="298831" y="113411"/>
                    </a:lnTo>
                    <a:lnTo>
                      <a:pt x="304800" y="113411"/>
                    </a:lnTo>
                    <a:lnTo>
                      <a:pt x="304800" y="110363"/>
                    </a:lnTo>
                    <a:lnTo>
                      <a:pt x="298831" y="110363"/>
                    </a:lnTo>
                    <a:lnTo>
                      <a:pt x="298831" y="104648"/>
                    </a:lnTo>
                    <a:close/>
                    <a:moveTo>
                      <a:pt x="313055" y="110363"/>
                    </a:moveTo>
                    <a:lnTo>
                      <a:pt x="313055" y="132969"/>
                    </a:lnTo>
                    <a:lnTo>
                      <a:pt x="316865" y="132969"/>
                    </a:lnTo>
                    <a:lnTo>
                      <a:pt x="316865" y="110363"/>
                    </a:lnTo>
                    <a:close/>
                    <a:moveTo>
                      <a:pt x="354965" y="102489"/>
                    </a:moveTo>
                    <a:lnTo>
                      <a:pt x="354965" y="133096"/>
                    </a:lnTo>
                    <a:lnTo>
                      <a:pt x="358775" y="133096"/>
                    </a:lnTo>
                    <a:lnTo>
                      <a:pt x="358775" y="102362"/>
                    </a:lnTo>
                    <a:close/>
                    <a:moveTo>
                      <a:pt x="368935" y="110236"/>
                    </a:moveTo>
                    <a:lnTo>
                      <a:pt x="368935" y="132842"/>
                    </a:lnTo>
                    <a:lnTo>
                      <a:pt x="372745" y="132842"/>
                    </a:lnTo>
                    <a:lnTo>
                      <a:pt x="372745" y="110363"/>
                    </a:lnTo>
                    <a:close/>
                    <a:moveTo>
                      <a:pt x="446913" y="109982"/>
                    </a:moveTo>
                    <a:lnTo>
                      <a:pt x="442722" y="110871"/>
                    </a:lnTo>
                    <a:lnTo>
                      <a:pt x="439674" y="113538"/>
                    </a:lnTo>
                    <a:lnTo>
                      <a:pt x="439674" y="110363"/>
                    </a:lnTo>
                    <a:lnTo>
                      <a:pt x="435864" y="110363"/>
                    </a:lnTo>
                    <a:lnTo>
                      <a:pt x="435864" y="132969"/>
                    </a:lnTo>
                    <a:lnTo>
                      <a:pt x="439674" y="132969"/>
                    </a:lnTo>
                    <a:lnTo>
                      <a:pt x="439674" y="120523"/>
                    </a:lnTo>
                    <a:lnTo>
                      <a:pt x="441452" y="115062"/>
                    </a:lnTo>
                    <a:lnTo>
                      <a:pt x="446151" y="113157"/>
                    </a:lnTo>
                    <a:lnTo>
                      <a:pt x="450723" y="114935"/>
                    </a:lnTo>
                    <a:lnTo>
                      <a:pt x="452374" y="120142"/>
                    </a:lnTo>
                    <a:lnTo>
                      <a:pt x="452374" y="132969"/>
                    </a:lnTo>
                    <a:lnTo>
                      <a:pt x="456057" y="132969"/>
                    </a:lnTo>
                    <a:lnTo>
                      <a:pt x="456057" y="119634"/>
                    </a:lnTo>
                    <a:lnTo>
                      <a:pt x="453517" y="112395"/>
                    </a:lnTo>
                    <a:lnTo>
                      <a:pt x="446786" y="109982"/>
                    </a:lnTo>
                    <a:close/>
                    <a:moveTo>
                      <a:pt x="549910" y="104140"/>
                    </a:moveTo>
                    <a:lnTo>
                      <a:pt x="549910" y="132969"/>
                    </a:lnTo>
                    <a:lnTo>
                      <a:pt x="553720" y="132969"/>
                    </a:lnTo>
                    <a:lnTo>
                      <a:pt x="553720" y="121158"/>
                    </a:lnTo>
                    <a:lnTo>
                      <a:pt x="558292" y="121158"/>
                    </a:lnTo>
                    <a:lnTo>
                      <a:pt x="565150" y="132969"/>
                    </a:lnTo>
                    <a:lnTo>
                      <a:pt x="569595" y="132969"/>
                    </a:lnTo>
                    <a:lnTo>
                      <a:pt x="562356" y="120904"/>
                    </a:lnTo>
                    <a:lnTo>
                      <a:pt x="567563" y="117856"/>
                    </a:lnTo>
                    <a:lnTo>
                      <a:pt x="569214" y="112649"/>
                    </a:lnTo>
                    <a:lnTo>
                      <a:pt x="568071" y="108331"/>
                    </a:lnTo>
                    <a:lnTo>
                      <a:pt x="564642" y="105283"/>
                    </a:lnTo>
                    <a:lnTo>
                      <a:pt x="559181" y="104140"/>
                    </a:lnTo>
                    <a:close/>
                    <a:moveTo>
                      <a:pt x="609854" y="110236"/>
                    </a:moveTo>
                    <a:lnTo>
                      <a:pt x="609854" y="132842"/>
                    </a:lnTo>
                    <a:lnTo>
                      <a:pt x="613664" y="132842"/>
                    </a:lnTo>
                    <a:lnTo>
                      <a:pt x="613664" y="110363"/>
                    </a:lnTo>
                    <a:close/>
                    <a:moveTo>
                      <a:pt x="634873" y="109982"/>
                    </a:moveTo>
                    <a:lnTo>
                      <a:pt x="630555" y="110871"/>
                    </a:lnTo>
                    <a:lnTo>
                      <a:pt x="627507" y="113538"/>
                    </a:lnTo>
                    <a:lnTo>
                      <a:pt x="627507" y="110363"/>
                    </a:lnTo>
                    <a:lnTo>
                      <a:pt x="623697" y="110363"/>
                    </a:lnTo>
                    <a:lnTo>
                      <a:pt x="623697" y="132969"/>
                    </a:lnTo>
                    <a:lnTo>
                      <a:pt x="627507" y="132969"/>
                    </a:lnTo>
                    <a:lnTo>
                      <a:pt x="627507" y="120523"/>
                    </a:lnTo>
                    <a:lnTo>
                      <a:pt x="629285" y="115062"/>
                    </a:lnTo>
                    <a:lnTo>
                      <a:pt x="633984" y="113157"/>
                    </a:lnTo>
                    <a:lnTo>
                      <a:pt x="638556" y="114935"/>
                    </a:lnTo>
                    <a:lnTo>
                      <a:pt x="640207" y="120142"/>
                    </a:lnTo>
                    <a:lnTo>
                      <a:pt x="640207" y="132969"/>
                    </a:lnTo>
                    <a:lnTo>
                      <a:pt x="643890" y="132969"/>
                    </a:lnTo>
                    <a:lnTo>
                      <a:pt x="643890" y="119634"/>
                    </a:lnTo>
                    <a:lnTo>
                      <a:pt x="641350" y="112395"/>
                    </a:lnTo>
                    <a:lnTo>
                      <a:pt x="634619" y="109982"/>
                    </a:lnTo>
                    <a:close/>
                    <a:moveTo>
                      <a:pt x="677672" y="128143"/>
                    </a:moveTo>
                    <a:lnTo>
                      <a:pt x="675894" y="128905"/>
                    </a:lnTo>
                    <a:lnTo>
                      <a:pt x="675132" y="130683"/>
                    </a:lnTo>
                    <a:lnTo>
                      <a:pt x="675894" y="132461"/>
                    </a:lnTo>
                    <a:lnTo>
                      <a:pt x="677672" y="133223"/>
                    </a:lnTo>
                    <a:lnTo>
                      <a:pt x="679450" y="132461"/>
                    </a:lnTo>
                    <a:lnTo>
                      <a:pt x="680085" y="130683"/>
                    </a:lnTo>
                    <a:lnTo>
                      <a:pt x="679323" y="128905"/>
                    </a:lnTo>
                    <a:lnTo>
                      <a:pt x="677545" y="128143"/>
                    </a:lnTo>
                    <a:close/>
                    <a:moveTo>
                      <a:pt x="257556" y="110363"/>
                    </a:moveTo>
                    <a:lnTo>
                      <a:pt x="257556" y="123571"/>
                    </a:lnTo>
                    <a:lnTo>
                      <a:pt x="258826" y="128905"/>
                    </a:lnTo>
                    <a:lnTo>
                      <a:pt x="262128" y="132207"/>
                    </a:lnTo>
                    <a:lnTo>
                      <a:pt x="266827" y="133350"/>
                    </a:lnTo>
                    <a:lnTo>
                      <a:pt x="271145" y="132334"/>
                    </a:lnTo>
                    <a:lnTo>
                      <a:pt x="274066" y="129667"/>
                    </a:lnTo>
                    <a:lnTo>
                      <a:pt x="274066" y="132969"/>
                    </a:lnTo>
                    <a:lnTo>
                      <a:pt x="277876" y="132969"/>
                    </a:lnTo>
                    <a:lnTo>
                      <a:pt x="277876" y="110363"/>
                    </a:lnTo>
                    <a:lnTo>
                      <a:pt x="274066" y="110363"/>
                    </a:lnTo>
                    <a:lnTo>
                      <a:pt x="274066" y="122809"/>
                    </a:lnTo>
                    <a:lnTo>
                      <a:pt x="272288" y="128270"/>
                    </a:lnTo>
                    <a:lnTo>
                      <a:pt x="267589" y="130175"/>
                    </a:lnTo>
                    <a:lnTo>
                      <a:pt x="263017" y="128397"/>
                    </a:lnTo>
                    <a:lnTo>
                      <a:pt x="261366" y="123317"/>
                    </a:lnTo>
                    <a:lnTo>
                      <a:pt x="261366" y="110617"/>
                    </a:lnTo>
                    <a:close/>
                    <a:moveTo>
                      <a:pt x="381254" y="110236"/>
                    </a:moveTo>
                    <a:lnTo>
                      <a:pt x="375539" y="111633"/>
                    </a:lnTo>
                    <a:lnTo>
                      <a:pt x="371602" y="115697"/>
                    </a:lnTo>
                    <a:lnTo>
                      <a:pt x="370205" y="121793"/>
                    </a:lnTo>
                    <a:lnTo>
                      <a:pt x="371602" y="128016"/>
                    </a:lnTo>
                    <a:lnTo>
                      <a:pt x="375539" y="132080"/>
                    </a:lnTo>
                    <a:lnTo>
                      <a:pt x="381254" y="133477"/>
                    </a:lnTo>
                    <a:lnTo>
                      <a:pt x="388112" y="131318"/>
                    </a:lnTo>
                    <a:lnTo>
                      <a:pt x="391795" y="125730"/>
                    </a:lnTo>
                    <a:lnTo>
                      <a:pt x="387731" y="125730"/>
                    </a:lnTo>
                    <a:lnTo>
                      <a:pt x="385445" y="129032"/>
                    </a:lnTo>
                    <a:lnTo>
                      <a:pt x="381381" y="130175"/>
                    </a:lnTo>
                    <a:lnTo>
                      <a:pt x="376174" y="127889"/>
                    </a:lnTo>
                    <a:lnTo>
                      <a:pt x="374142" y="121539"/>
                    </a:lnTo>
                    <a:lnTo>
                      <a:pt x="376174" y="115316"/>
                    </a:lnTo>
                    <a:lnTo>
                      <a:pt x="381381" y="113157"/>
                    </a:lnTo>
                    <a:lnTo>
                      <a:pt x="385572" y="114300"/>
                    </a:lnTo>
                    <a:lnTo>
                      <a:pt x="387731" y="117602"/>
                    </a:lnTo>
                    <a:lnTo>
                      <a:pt x="391795" y="117602"/>
                    </a:lnTo>
                    <a:lnTo>
                      <a:pt x="388239" y="112014"/>
                    </a:lnTo>
                    <a:lnTo>
                      <a:pt x="381381" y="109982"/>
                    </a:lnTo>
                    <a:close/>
                    <a:moveTo>
                      <a:pt x="406146" y="109982"/>
                    </a:moveTo>
                    <a:lnTo>
                      <a:pt x="400685" y="111379"/>
                    </a:lnTo>
                    <a:lnTo>
                      <a:pt x="396875" y="115443"/>
                    </a:lnTo>
                    <a:lnTo>
                      <a:pt x="395478" y="121539"/>
                    </a:lnTo>
                    <a:lnTo>
                      <a:pt x="396875" y="127635"/>
                    </a:lnTo>
                    <a:lnTo>
                      <a:pt x="400685" y="131826"/>
                    </a:lnTo>
                    <a:lnTo>
                      <a:pt x="406146" y="133350"/>
                    </a:lnTo>
                    <a:lnTo>
                      <a:pt x="411353" y="132080"/>
                    </a:lnTo>
                    <a:lnTo>
                      <a:pt x="414655" y="128778"/>
                    </a:lnTo>
                    <a:lnTo>
                      <a:pt x="414655" y="132969"/>
                    </a:lnTo>
                    <a:lnTo>
                      <a:pt x="418465" y="132969"/>
                    </a:lnTo>
                    <a:lnTo>
                      <a:pt x="418465" y="110363"/>
                    </a:lnTo>
                    <a:lnTo>
                      <a:pt x="414655" y="110363"/>
                    </a:lnTo>
                    <a:lnTo>
                      <a:pt x="414655" y="114427"/>
                    </a:lnTo>
                    <a:lnTo>
                      <a:pt x="411353" y="111252"/>
                    </a:lnTo>
                    <a:lnTo>
                      <a:pt x="406146" y="109982"/>
                    </a:lnTo>
                    <a:close/>
                    <a:moveTo>
                      <a:pt x="468884" y="102362"/>
                    </a:moveTo>
                    <a:lnTo>
                      <a:pt x="468884" y="114300"/>
                    </a:lnTo>
                    <a:lnTo>
                      <a:pt x="465455" y="111125"/>
                    </a:lnTo>
                    <a:lnTo>
                      <a:pt x="460502" y="109982"/>
                    </a:lnTo>
                    <a:lnTo>
                      <a:pt x="454914" y="111379"/>
                    </a:lnTo>
                    <a:lnTo>
                      <a:pt x="451104" y="115443"/>
                    </a:lnTo>
                    <a:lnTo>
                      <a:pt x="449707" y="121539"/>
                    </a:lnTo>
                    <a:lnTo>
                      <a:pt x="451104" y="127635"/>
                    </a:lnTo>
                    <a:lnTo>
                      <a:pt x="454914" y="131826"/>
                    </a:lnTo>
                    <a:lnTo>
                      <a:pt x="460375" y="133350"/>
                    </a:lnTo>
                    <a:lnTo>
                      <a:pt x="465455" y="132080"/>
                    </a:lnTo>
                    <a:lnTo>
                      <a:pt x="468757" y="128778"/>
                    </a:lnTo>
                    <a:lnTo>
                      <a:pt x="468757" y="133096"/>
                    </a:lnTo>
                    <a:lnTo>
                      <a:pt x="472567" y="133096"/>
                    </a:lnTo>
                    <a:lnTo>
                      <a:pt x="472567" y="102362"/>
                    </a:lnTo>
                    <a:close/>
                    <a:moveTo>
                      <a:pt x="492760" y="109982"/>
                    </a:moveTo>
                    <a:lnTo>
                      <a:pt x="486918" y="111379"/>
                    </a:lnTo>
                    <a:lnTo>
                      <a:pt x="482727" y="115443"/>
                    </a:lnTo>
                    <a:lnTo>
                      <a:pt x="481203" y="121539"/>
                    </a:lnTo>
                    <a:lnTo>
                      <a:pt x="482727" y="127762"/>
                    </a:lnTo>
                    <a:lnTo>
                      <a:pt x="486791" y="131826"/>
                    </a:lnTo>
                    <a:lnTo>
                      <a:pt x="492506" y="133223"/>
                    </a:lnTo>
                    <a:lnTo>
                      <a:pt x="498348" y="131826"/>
                    </a:lnTo>
                    <a:lnTo>
                      <a:pt x="502539" y="127762"/>
                    </a:lnTo>
                    <a:lnTo>
                      <a:pt x="504063" y="121539"/>
                    </a:lnTo>
                    <a:lnTo>
                      <a:pt x="502539" y="115443"/>
                    </a:lnTo>
                    <a:lnTo>
                      <a:pt x="498475" y="111379"/>
                    </a:lnTo>
                    <a:lnTo>
                      <a:pt x="492633" y="109982"/>
                    </a:lnTo>
                    <a:close/>
                    <a:moveTo>
                      <a:pt x="530098" y="109982"/>
                    </a:moveTo>
                    <a:lnTo>
                      <a:pt x="524256" y="111379"/>
                    </a:lnTo>
                    <a:lnTo>
                      <a:pt x="520192" y="115443"/>
                    </a:lnTo>
                    <a:lnTo>
                      <a:pt x="518668" y="121539"/>
                    </a:lnTo>
                    <a:lnTo>
                      <a:pt x="520192" y="127762"/>
                    </a:lnTo>
                    <a:lnTo>
                      <a:pt x="524256" y="131826"/>
                    </a:lnTo>
                    <a:lnTo>
                      <a:pt x="529971" y="133223"/>
                    </a:lnTo>
                    <a:lnTo>
                      <a:pt x="535813" y="131826"/>
                    </a:lnTo>
                    <a:lnTo>
                      <a:pt x="540004" y="127762"/>
                    </a:lnTo>
                    <a:lnTo>
                      <a:pt x="541528" y="121539"/>
                    </a:lnTo>
                    <a:lnTo>
                      <a:pt x="540004" y="115443"/>
                    </a:lnTo>
                    <a:lnTo>
                      <a:pt x="535940" y="111379"/>
                    </a:lnTo>
                    <a:lnTo>
                      <a:pt x="530098" y="109982"/>
                    </a:lnTo>
                    <a:close/>
                    <a:moveTo>
                      <a:pt x="592455" y="109982"/>
                    </a:moveTo>
                    <a:lnTo>
                      <a:pt x="586613" y="111379"/>
                    </a:lnTo>
                    <a:lnTo>
                      <a:pt x="582676" y="115443"/>
                    </a:lnTo>
                    <a:lnTo>
                      <a:pt x="581279" y="121539"/>
                    </a:lnTo>
                    <a:lnTo>
                      <a:pt x="582676" y="127762"/>
                    </a:lnTo>
                    <a:lnTo>
                      <a:pt x="586613" y="131826"/>
                    </a:lnTo>
                    <a:lnTo>
                      <a:pt x="592328" y="133223"/>
                    </a:lnTo>
                    <a:lnTo>
                      <a:pt x="599059" y="131191"/>
                    </a:lnTo>
                    <a:lnTo>
                      <a:pt x="602742" y="125857"/>
                    </a:lnTo>
                    <a:lnTo>
                      <a:pt x="598678" y="125857"/>
                    </a:lnTo>
                    <a:lnTo>
                      <a:pt x="596392" y="128905"/>
                    </a:lnTo>
                    <a:lnTo>
                      <a:pt x="592328" y="130048"/>
                    </a:lnTo>
                    <a:lnTo>
                      <a:pt x="587248" y="128143"/>
                    </a:lnTo>
                    <a:lnTo>
                      <a:pt x="584962" y="122936"/>
                    </a:lnTo>
                    <a:lnTo>
                      <a:pt x="595630" y="122936"/>
                    </a:lnTo>
                    <a:lnTo>
                      <a:pt x="595757" y="120650"/>
                    </a:lnTo>
                    <a:lnTo>
                      <a:pt x="594360" y="115062"/>
                    </a:lnTo>
                    <a:lnTo>
                      <a:pt x="590550" y="111252"/>
                    </a:lnTo>
                    <a:lnTo>
                      <a:pt x="584835" y="109855"/>
                    </a:lnTo>
                    <a:close/>
                    <a:moveTo>
                      <a:pt x="647319" y="109855"/>
                    </a:moveTo>
                    <a:lnTo>
                      <a:pt x="641477" y="111252"/>
                    </a:lnTo>
                    <a:lnTo>
                      <a:pt x="637286" y="115316"/>
                    </a:lnTo>
                    <a:lnTo>
                      <a:pt x="635762" y="121412"/>
                    </a:lnTo>
                    <a:lnTo>
                      <a:pt x="637286" y="127635"/>
                    </a:lnTo>
                    <a:lnTo>
                      <a:pt x="641350" y="131699"/>
                    </a:lnTo>
                    <a:lnTo>
                      <a:pt x="647065" y="133096"/>
                    </a:lnTo>
                    <a:lnTo>
                      <a:pt x="652907" y="131699"/>
                    </a:lnTo>
                    <a:lnTo>
                      <a:pt x="657098" y="127635"/>
                    </a:lnTo>
                    <a:lnTo>
                      <a:pt x="658622" y="121412"/>
                    </a:lnTo>
                    <a:lnTo>
                      <a:pt x="657098" y="115316"/>
                    </a:lnTo>
                    <a:lnTo>
                      <a:pt x="653034" y="111252"/>
                    </a:lnTo>
                    <a:lnTo>
                      <a:pt x="647192" y="109855"/>
                    </a:lnTo>
                    <a:close/>
                    <a:moveTo>
                      <a:pt x="331597" y="109855"/>
                    </a:moveTo>
                    <a:lnTo>
                      <a:pt x="326390" y="111125"/>
                    </a:lnTo>
                    <a:lnTo>
                      <a:pt x="323088" y="114300"/>
                    </a:lnTo>
                    <a:lnTo>
                      <a:pt x="323088" y="110363"/>
                    </a:lnTo>
                    <a:lnTo>
                      <a:pt x="319278" y="110363"/>
                    </a:lnTo>
                    <a:lnTo>
                      <a:pt x="319278" y="143764"/>
                    </a:lnTo>
                    <a:lnTo>
                      <a:pt x="323088" y="143764"/>
                    </a:lnTo>
                    <a:lnTo>
                      <a:pt x="323088" y="128778"/>
                    </a:lnTo>
                    <a:lnTo>
                      <a:pt x="326517" y="132080"/>
                    </a:lnTo>
                    <a:lnTo>
                      <a:pt x="331597" y="133350"/>
                    </a:lnTo>
                    <a:lnTo>
                      <a:pt x="337058" y="131826"/>
                    </a:lnTo>
                    <a:lnTo>
                      <a:pt x="340868" y="127635"/>
                    </a:lnTo>
                    <a:lnTo>
                      <a:pt x="342265" y="121539"/>
                    </a:lnTo>
                    <a:lnTo>
                      <a:pt x="340868" y="115443"/>
                    </a:lnTo>
                    <a:lnTo>
                      <a:pt x="336931" y="111379"/>
                    </a:lnTo>
                    <a:lnTo>
                      <a:pt x="331470" y="109982"/>
                    </a:lnTo>
                    <a:close/>
                  </a:path>
                </a:pathLst>
              </a:custGeom>
              <a:solidFill>
                <a:srgbClr val="AD59AB">
                  <a:alpha val="4706"/>
                </a:srgbClr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0" y="5895833"/>
              <a:ext cx="9126141" cy="1965278"/>
              <a:chOff x="0" y="0"/>
              <a:chExt cx="667360" cy="14371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93928" cy="143764"/>
              </a:xfrm>
              <a:custGeom>
                <a:avLst/>
                <a:gdLst/>
                <a:ahLst/>
                <a:cxnLst/>
                <a:rect l="l" t="t" r="r" b="b"/>
                <a:pathLst>
                  <a:path w="693928" h="143764">
                    <a:moveTo>
                      <a:pt x="484759" y="889"/>
                    </a:moveTo>
                    <a:lnTo>
                      <a:pt x="482981" y="1651"/>
                    </a:lnTo>
                    <a:lnTo>
                      <a:pt x="482219" y="3429"/>
                    </a:lnTo>
                    <a:lnTo>
                      <a:pt x="482981" y="5207"/>
                    </a:lnTo>
                    <a:lnTo>
                      <a:pt x="484759" y="5969"/>
                    </a:lnTo>
                    <a:lnTo>
                      <a:pt x="486537" y="5207"/>
                    </a:lnTo>
                    <a:lnTo>
                      <a:pt x="487299" y="3429"/>
                    </a:lnTo>
                    <a:lnTo>
                      <a:pt x="486410" y="1651"/>
                    </a:lnTo>
                    <a:lnTo>
                      <a:pt x="484759" y="889"/>
                    </a:lnTo>
                    <a:close/>
                    <a:moveTo>
                      <a:pt x="545465" y="0"/>
                    </a:moveTo>
                    <a:lnTo>
                      <a:pt x="536702" y="5207"/>
                    </a:lnTo>
                    <a:lnTo>
                      <a:pt x="536702" y="8001"/>
                    </a:lnTo>
                    <a:lnTo>
                      <a:pt x="545465" y="3302"/>
                    </a:lnTo>
                    <a:lnTo>
                      <a:pt x="545465" y="0"/>
                    </a:lnTo>
                    <a:close/>
                    <a:moveTo>
                      <a:pt x="462534" y="6604"/>
                    </a:moveTo>
                    <a:lnTo>
                      <a:pt x="471043" y="9652"/>
                    </a:lnTo>
                    <a:lnTo>
                      <a:pt x="473964" y="18034"/>
                    </a:lnTo>
                    <a:lnTo>
                      <a:pt x="471043" y="26289"/>
                    </a:lnTo>
                    <a:lnTo>
                      <a:pt x="462534" y="29210"/>
                    </a:lnTo>
                    <a:lnTo>
                      <a:pt x="457327" y="29210"/>
                    </a:lnTo>
                    <a:lnTo>
                      <a:pt x="457327" y="6604"/>
                    </a:lnTo>
                    <a:close/>
                    <a:moveTo>
                      <a:pt x="259461" y="12573"/>
                    </a:moveTo>
                    <a:lnTo>
                      <a:pt x="263271" y="13462"/>
                    </a:lnTo>
                    <a:lnTo>
                      <a:pt x="266065" y="16256"/>
                    </a:lnTo>
                    <a:lnTo>
                      <a:pt x="267081" y="20828"/>
                    </a:lnTo>
                    <a:lnTo>
                      <a:pt x="265938" y="25527"/>
                    </a:lnTo>
                    <a:lnTo>
                      <a:pt x="263144" y="28321"/>
                    </a:lnTo>
                    <a:lnTo>
                      <a:pt x="259334" y="29210"/>
                    </a:lnTo>
                    <a:lnTo>
                      <a:pt x="255651" y="28321"/>
                    </a:lnTo>
                    <a:lnTo>
                      <a:pt x="252984" y="25527"/>
                    </a:lnTo>
                    <a:lnTo>
                      <a:pt x="251968" y="20828"/>
                    </a:lnTo>
                    <a:lnTo>
                      <a:pt x="252984" y="16256"/>
                    </a:lnTo>
                    <a:lnTo>
                      <a:pt x="255778" y="13462"/>
                    </a:lnTo>
                    <a:lnTo>
                      <a:pt x="259588" y="12573"/>
                    </a:lnTo>
                    <a:close/>
                    <a:moveTo>
                      <a:pt x="344043" y="12573"/>
                    </a:moveTo>
                    <a:lnTo>
                      <a:pt x="347980" y="13589"/>
                    </a:lnTo>
                    <a:lnTo>
                      <a:pt x="350774" y="16510"/>
                    </a:lnTo>
                    <a:lnTo>
                      <a:pt x="351790" y="20955"/>
                    </a:lnTo>
                    <a:lnTo>
                      <a:pt x="350520" y="25400"/>
                    </a:lnTo>
                    <a:lnTo>
                      <a:pt x="347726" y="28321"/>
                    </a:lnTo>
                    <a:lnTo>
                      <a:pt x="343916" y="29337"/>
                    </a:lnTo>
                    <a:lnTo>
                      <a:pt x="340106" y="28321"/>
                    </a:lnTo>
                    <a:lnTo>
                      <a:pt x="337312" y="25400"/>
                    </a:lnTo>
                    <a:lnTo>
                      <a:pt x="336296" y="20955"/>
                    </a:lnTo>
                    <a:lnTo>
                      <a:pt x="337312" y="16510"/>
                    </a:lnTo>
                    <a:lnTo>
                      <a:pt x="340106" y="13589"/>
                    </a:lnTo>
                    <a:lnTo>
                      <a:pt x="343916" y="12573"/>
                    </a:lnTo>
                    <a:close/>
                    <a:moveTo>
                      <a:pt x="398272" y="12573"/>
                    </a:moveTo>
                    <a:lnTo>
                      <a:pt x="402209" y="13589"/>
                    </a:lnTo>
                    <a:lnTo>
                      <a:pt x="405003" y="16510"/>
                    </a:lnTo>
                    <a:lnTo>
                      <a:pt x="406019" y="20955"/>
                    </a:lnTo>
                    <a:lnTo>
                      <a:pt x="405003" y="25400"/>
                    </a:lnTo>
                    <a:lnTo>
                      <a:pt x="402209" y="28321"/>
                    </a:lnTo>
                    <a:lnTo>
                      <a:pt x="398399" y="29337"/>
                    </a:lnTo>
                    <a:lnTo>
                      <a:pt x="394589" y="28321"/>
                    </a:lnTo>
                    <a:lnTo>
                      <a:pt x="391668" y="25400"/>
                    </a:lnTo>
                    <a:lnTo>
                      <a:pt x="390652" y="20955"/>
                    </a:lnTo>
                    <a:lnTo>
                      <a:pt x="391668" y="16510"/>
                    </a:lnTo>
                    <a:lnTo>
                      <a:pt x="394462" y="13589"/>
                    </a:lnTo>
                    <a:lnTo>
                      <a:pt x="398272" y="12573"/>
                    </a:lnTo>
                    <a:close/>
                    <a:moveTo>
                      <a:pt x="426085" y="12573"/>
                    </a:moveTo>
                    <a:lnTo>
                      <a:pt x="429895" y="13462"/>
                    </a:lnTo>
                    <a:lnTo>
                      <a:pt x="432689" y="16256"/>
                    </a:lnTo>
                    <a:lnTo>
                      <a:pt x="433832" y="20828"/>
                    </a:lnTo>
                    <a:lnTo>
                      <a:pt x="432689" y="25527"/>
                    </a:lnTo>
                    <a:lnTo>
                      <a:pt x="429895" y="28321"/>
                    </a:lnTo>
                    <a:lnTo>
                      <a:pt x="426085" y="29210"/>
                    </a:lnTo>
                    <a:lnTo>
                      <a:pt x="422402" y="28321"/>
                    </a:lnTo>
                    <a:lnTo>
                      <a:pt x="419608" y="25527"/>
                    </a:lnTo>
                    <a:lnTo>
                      <a:pt x="418592" y="20828"/>
                    </a:lnTo>
                    <a:lnTo>
                      <a:pt x="419608" y="16256"/>
                    </a:lnTo>
                    <a:lnTo>
                      <a:pt x="422402" y="13462"/>
                    </a:lnTo>
                    <a:lnTo>
                      <a:pt x="426212" y="12573"/>
                    </a:lnTo>
                    <a:close/>
                    <a:moveTo>
                      <a:pt x="561213" y="12573"/>
                    </a:moveTo>
                    <a:lnTo>
                      <a:pt x="565150" y="13589"/>
                    </a:lnTo>
                    <a:lnTo>
                      <a:pt x="567944" y="16510"/>
                    </a:lnTo>
                    <a:lnTo>
                      <a:pt x="568960" y="20955"/>
                    </a:lnTo>
                    <a:lnTo>
                      <a:pt x="567944" y="25527"/>
                    </a:lnTo>
                    <a:lnTo>
                      <a:pt x="565150" y="28448"/>
                    </a:lnTo>
                    <a:lnTo>
                      <a:pt x="561340" y="29464"/>
                    </a:lnTo>
                    <a:lnTo>
                      <a:pt x="557530" y="28448"/>
                    </a:lnTo>
                    <a:lnTo>
                      <a:pt x="554482" y="25400"/>
                    </a:lnTo>
                    <a:lnTo>
                      <a:pt x="553466" y="20955"/>
                    </a:lnTo>
                    <a:lnTo>
                      <a:pt x="554482" y="16510"/>
                    </a:lnTo>
                    <a:lnTo>
                      <a:pt x="557276" y="13589"/>
                    </a:lnTo>
                    <a:lnTo>
                      <a:pt x="561086" y="12573"/>
                    </a:lnTo>
                    <a:close/>
                    <a:moveTo>
                      <a:pt x="624205" y="12573"/>
                    </a:moveTo>
                    <a:lnTo>
                      <a:pt x="628142" y="13589"/>
                    </a:lnTo>
                    <a:lnTo>
                      <a:pt x="630936" y="16510"/>
                    </a:lnTo>
                    <a:lnTo>
                      <a:pt x="631952" y="20955"/>
                    </a:lnTo>
                    <a:lnTo>
                      <a:pt x="630936" y="25400"/>
                    </a:lnTo>
                    <a:lnTo>
                      <a:pt x="628142" y="28321"/>
                    </a:lnTo>
                    <a:lnTo>
                      <a:pt x="624332" y="29337"/>
                    </a:lnTo>
                    <a:lnTo>
                      <a:pt x="620522" y="28321"/>
                    </a:lnTo>
                    <a:lnTo>
                      <a:pt x="617728" y="25400"/>
                    </a:lnTo>
                    <a:lnTo>
                      <a:pt x="616712" y="20955"/>
                    </a:lnTo>
                    <a:lnTo>
                      <a:pt x="617728" y="16510"/>
                    </a:lnTo>
                    <a:lnTo>
                      <a:pt x="620522" y="13589"/>
                    </a:lnTo>
                    <a:lnTo>
                      <a:pt x="624332" y="12573"/>
                    </a:lnTo>
                    <a:close/>
                    <a:moveTo>
                      <a:pt x="228600" y="3556"/>
                    </a:moveTo>
                    <a:lnTo>
                      <a:pt x="228600" y="32258"/>
                    </a:lnTo>
                    <a:lnTo>
                      <a:pt x="232410" y="32258"/>
                    </a:lnTo>
                    <a:lnTo>
                      <a:pt x="232410" y="19304"/>
                    </a:lnTo>
                    <a:lnTo>
                      <a:pt x="242570" y="19304"/>
                    </a:lnTo>
                    <a:lnTo>
                      <a:pt x="242570" y="16256"/>
                    </a:lnTo>
                    <a:lnTo>
                      <a:pt x="232410" y="16256"/>
                    </a:lnTo>
                    <a:lnTo>
                      <a:pt x="232410" y="6604"/>
                    </a:lnTo>
                    <a:lnTo>
                      <a:pt x="244856" y="6604"/>
                    </a:lnTo>
                    <a:lnTo>
                      <a:pt x="244856" y="3556"/>
                    </a:lnTo>
                    <a:close/>
                    <a:moveTo>
                      <a:pt x="287020" y="9271"/>
                    </a:moveTo>
                    <a:lnTo>
                      <a:pt x="282575" y="10287"/>
                    </a:lnTo>
                    <a:lnTo>
                      <a:pt x="279781" y="13335"/>
                    </a:lnTo>
                    <a:lnTo>
                      <a:pt x="279781" y="9652"/>
                    </a:lnTo>
                    <a:lnTo>
                      <a:pt x="275971" y="9652"/>
                    </a:lnTo>
                    <a:lnTo>
                      <a:pt x="275971" y="32258"/>
                    </a:lnTo>
                    <a:lnTo>
                      <a:pt x="279781" y="32258"/>
                    </a:lnTo>
                    <a:lnTo>
                      <a:pt x="279781" y="19939"/>
                    </a:lnTo>
                    <a:lnTo>
                      <a:pt x="286131" y="13081"/>
                    </a:lnTo>
                    <a:lnTo>
                      <a:pt x="287147" y="13081"/>
                    </a:lnTo>
                    <a:lnTo>
                      <a:pt x="287147" y="9271"/>
                    </a:lnTo>
                    <a:close/>
                    <a:moveTo>
                      <a:pt x="302387" y="9271"/>
                    </a:moveTo>
                    <a:lnTo>
                      <a:pt x="298069" y="10160"/>
                    </a:lnTo>
                    <a:lnTo>
                      <a:pt x="295148" y="12827"/>
                    </a:lnTo>
                    <a:lnTo>
                      <a:pt x="295148" y="9652"/>
                    </a:lnTo>
                    <a:lnTo>
                      <a:pt x="291338" y="9652"/>
                    </a:lnTo>
                    <a:lnTo>
                      <a:pt x="291338" y="32258"/>
                    </a:lnTo>
                    <a:lnTo>
                      <a:pt x="295148" y="32258"/>
                    </a:lnTo>
                    <a:lnTo>
                      <a:pt x="295148" y="19812"/>
                    </a:lnTo>
                    <a:lnTo>
                      <a:pt x="296926" y="14351"/>
                    </a:lnTo>
                    <a:lnTo>
                      <a:pt x="301625" y="12446"/>
                    </a:lnTo>
                    <a:lnTo>
                      <a:pt x="306197" y="14224"/>
                    </a:lnTo>
                    <a:lnTo>
                      <a:pt x="307848" y="19431"/>
                    </a:lnTo>
                    <a:lnTo>
                      <a:pt x="307848" y="32258"/>
                    </a:lnTo>
                    <a:lnTo>
                      <a:pt x="311531" y="32258"/>
                    </a:lnTo>
                    <a:lnTo>
                      <a:pt x="311531" y="19812"/>
                    </a:lnTo>
                    <a:lnTo>
                      <a:pt x="313309" y="14351"/>
                    </a:lnTo>
                    <a:lnTo>
                      <a:pt x="318008" y="12446"/>
                    </a:lnTo>
                    <a:lnTo>
                      <a:pt x="322580" y="14224"/>
                    </a:lnTo>
                    <a:lnTo>
                      <a:pt x="324231" y="19431"/>
                    </a:lnTo>
                    <a:lnTo>
                      <a:pt x="324231" y="32258"/>
                    </a:lnTo>
                    <a:lnTo>
                      <a:pt x="327914" y="32258"/>
                    </a:lnTo>
                    <a:lnTo>
                      <a:pt x="327914" y="18923"/>
                    </a:lnTo>
                    <a:lnTo>
                      <a:pt x="326771" y="13589"/>
                    </a:lnTo>
                    <a:lnTo>
                      <a:pt x="323469" y="10287"/>
                    </a:lnTo>
                    <a:lnTo>
                      <a:pt x="318770" y="9271"/>
                    </a:lnTo>
                    <a:lnTo>
                      <a:pt x="313944" y="10541"/>
                    </a:lnTo>
                    <a:lnTo>
                      <a:pt x="310769" y="14224"/>
                    </a:lnTo>
                    <a:lnTo>
                      <a:pt x="307467" y="10414"/>
                    </a:lnTo>
                    <a:lnTo>
                      <a:pt x="302387" y="9144"/>
                    </a:lnTo>
                    <a:close/>
                    <a:moveTo>
                      <a:pt x="372999" y="9144"/>
                    </a:moveTo>
                    <a:lnTo>
                      <a:pt x="368554" y="10160"/>
                    </a:lnTo>
                    <a:lnTo>
                      <a:pt x="365506" y="12827"/>
                    </a:lnTo>
                    <a:lnTo>
                      <a:pt x="365506" y="9652"/>
                    </a:lnTo>
                    <a:lnTo>
                      <a:pt x="361696" y="9652"/>
                    </a:lnTo>
                    <a:lnTo>
                      <a:pt x="361696" y="32258"/>
                    </a:lnTo>
                    <a:lnTo>
                      <a:pt x="365506" y="32258"/>
                    </a:lnTo>
                    <a:lnTo>
                      <a:pt x="365506" y="19812"/>
                    </a:lnTo>
                    <a:lnTo>
                      <a:pt x="367284" y="14351"/>
                    </a:lnTo>
                    <a:lnTo>
                      <a:pt x="371983" y="12446"/>
                    </a:lnTo>
                    <a:lnTo>
                      <a:pt x="376555" y="14224"/>
                    </a:lnTo>
                    <a:lnTo>
                      <a:pt x="378206" y="19431"/>
                    </a:lnTo>
                    <a:lnTo>
                      <a:pt x="378206" y="32258"/>
                    </a:lnTo>
                    <a:lnTo>
                      <a:pt x="381889" y="32258"/>
                    </a:lnTo>
                    <a:lnTo>
                      <a:pt x="381889" y="18923"/>
                    </a:lnTo>
                    <a:lnTo>
                      <a:pt x="379349" y="11684"/>
                    </a:lnTo>
                    <a:lnTo>
                      <a:pt x="372618" y="9271"/>
                    </a:lnTo>
                    <a:close/>
                    <a:moveTo>
                      <a:pt x="453517" y="3556"/>
                    </a:moveTo>
                    <a:lnTo>
                      <a:pt x="453517" y="32258"/>
                    </a:lnTo>
                    <a:lnTo>
                      <a:pt x="462534" y="32258"/>
                    </a:lnTo>
                    <a:lnTo>
                      <a:pt x="470662" y="30480"/>
                    </a:lnTo>
                    <a:lnTo>
                      <a:pt x="475996" y="25527"/>
                    </a:lnTo>
                    <a:lnTo>
                      <a:pt x="477774" y="17907"/>
                    </a:lnTo>
                    <a:lnTo>
                      <a:pt x="475869" y="10287"/>
                    </a:lnTo>
                    <a:lnTo>
                      <a:pt x="470535" y="5207"/>
                    </a:lnTo>
                    <a:lnTo>
                      <a:pt x="462407" y="3429"/>
                    </a:lnTo>
                    <a:close/>
                    <a:moveTo>
                      <a:pt x="491617" y="9525"/>
                    </a:moveTo>
                    <a:lnTo>
                      <a:pt x="491617" y="32258"/>
                    </a:lnTo>
                    <a:lnTo>
                      <a:pt x="495427" y="32258"/>
                    </a:lnTo>
                    <a:lnTo>
                      <a:pt x="495427" y="9652"/>
                    </a:lnTo>
                    <a:close/>
                    <a:moveTo>
                      <a:pt x="552196" y="9652"/>
                    </a:moveTo>
                    <a:lnTo>
                      <a:pt x="552196" y="32258"/>
                    </a:lnTo>
                    <a:lnTo>
                      <a:pt x="556006" y="32258"/>
                    </a:lnTo>
                    <a:lnTo>
                      <a:pt x="556006" y="9652"/>
                    </a:lnTo>
                    <a:close/>
                    <a:moveTo>
                      <a:pt x="604012" y="1778"/>
                    </a:moveTo>
                    <a:lnTo>
                      <a:pt x="604012" y="32258"/>
                    </a:lnTo>
                    <a:lnTo>
                      <a:pt x="607822" y="32258"/>
                    </a:lnTo>
                    <a:lnTo>
                      <a:pt x="607822" y="1778"/>
                    </a:lnTo>
                    <a:close/>
                    <a:moveTo>
                      <a:pt x="668655" y="27432"/>
                    </a:moveTo>
                    <a:lnTo>
                      <a:pt x="666877" y="28194"/>
                    </a:lnTo>
                    <a:lnTo>
                      <a:pt x="666115" y="29972"/>
                    </a:lnTo>
                    <a:lnTo>
                      <a:pt x="666877" y="31750"/>
                    </a:lnTo>
                    <a:lnTo>
                      <a:pt x="668655" y="32512"/>
                    </a:lnTo>
                    <a:lnTo>
                      <a:pt x="670433" y="31750"/>
                    </a:lnTo>
                    <a:lnTo>
                      <a:pt x="671068" y="29972"/>
                    </a:lnTo>
                    <a:lnTo>
                      <a:pt x="670306" y="28194"/>
                    </a:lnTo>
                    <a:lnTo>
                      <a:pt x="668528" y="27432"/>
                    </a:lnTo>
                    <a:close/>
                    <a:moveTo>
                      <a:pt x="577469" y="9652"/>
                    </a:moveTo>
                    <a:lnTo>
                      <a:pt x="577469" y="22987"/>
                    </a:lnTo>
                    <a:lnTo>
                      <a:pt x="578739" y="28321"/>
                    </a:lnTo>
                    <a:lnTo>
                      <a:pt x="582041" y="31623"/>
                    </a:lnTo>
                    <a:lnTo>
                      <a:pt x="586740" y="32639"/>
                    </a:lnTo>
                    <a:lnTo>
                      <a:pt x="591058" y="31623"/>
                    </a:lnTo>
                    <a:lnTo>
                      <a:pt x="593979" y="28956"/>
                    </a:lnTo>
                    <a:lnTo>
                      <a:pt x="593979" y="32258"/>
                    </a:lnTo>
                    <a:lnTo>
                      <a:pt x="597789" y="32258"/>
                    </a:lnTo>
                    <a:lnTo>
                      <a:pt x="597789" y="9652"/>
                    </a:lnTo>
                    <a:lnTo>
                      <a:pt x="593979" y="9652"/>
                    </a:lnTo>
                    <a:lnTo>
                      <a:pt x="593979" y="22098"/>
                    </a:lnTo>
                    <a:lnTo>
                      <a:pt x="592201" y="27559"/>
                    </a:lnTo>
                    <a:lnTo>
                      <a:pt x="587502" y="29464"/>
                    </a:lnTo>
                    <a:lnTo>
                      <a:pt x="582930" y="27686"/>
                    </a:lnTo>
                    <a:lnTo>
                      <a:pt x="581279" y="22606"/>
                    </a:lnTo>
                    <a:lnTo>
                      <a:pt x="581279" y="9906"/>
                    </a:lnTo>
                    <a:close/>
                    <a:moveTo>
                      <a:pt x="259461" y="9271"/>
                    </a:moveTo>
                    <a:lnTo>
                      <a:pt x="253619" y="10668"/>
                    </a:lnTo>
                    <a:lnTo>
                      <a:pt x="249428" y="14732"/>
                    </a:lnTo>
                    <a:lnTo>
                      <a:pt x="247904" y="20828"/>
                    </a:lnTo>
                    <a:lnTo>
                      <a:pt x="249428" y="27051"/>
                    </a:lnTo>
                    <a:lnTo>
                      <a:pt x="253492" y="31115"/>
                    </a:lnTo>
                    <a:lnTo>
                      <a:pt x="259207" y="32512"/>
                    </a:lnTo>
                    <a:lnTo>
                      <a:pt x="265049" y="31115"/>
                    </a:lnTo>
                    <a:lnTo>
                      <a:pt x="269240" y="27051"/>
                    </a:lnTo>
                    <a:lnTo>
                      <a:pt x="270764" y="20828"/>
                    </a:lnTo>
                    <a:lnTo>
                      <a:pt x="269240" y="14732"/>
                    </a:lnTo>
                    <a:lnTo>
                      <a:pt x="265176" y="10668"/>
                    </a:lnTo>
                    <a:lnTo>
                      <a:pt x="259334" y="9271"/>
                    </a:lnTo>
                    <a:close/>
                    <a:moveTo>
                      <a:pt x="343027" y="9271"/>
                    </a:moveTo>
                    <a:lnTo>
                      <a:pt x="337566" y="10668"/>
                    </a:lnTo>
                    <a:lnTo>
                      <a:pt x="333756" y="14732"/>
                    </a:lnTo>
                    <a:lnTo>
                      <a:pt x="332359" y="20828"/>
                    </a:lnTo>
                    <a:lnTo>
                      <a:pt x="333756" y="26924"/>
                    </a:lnTo>
                    <a:lnTo>
                      <a:pt x="337566" y="31115"/>
                    </a:lnTo>
                    <a:lnTo>
                      <a:pt x="343027" y="32639"/>
                    </a:lnTo>
                    <a:lnTo>
                      <a:pt x="348234" y="31369"/>
                    </a:lnTo>
                    <a:lnTo>
                      <a:pt x="351536" y="28067"/>
                    </a:lnTo>
                    <a:lnTo>
                      <a:pt x="351536" y="32258"/>
                    </a:lnTo>
                    <a:lnTo>
                      <a:pt x="355346" y="32258"/>
                    </a:lnTo>
                    <a:lnTo>
                      <a:pt x="355346" y="9652"/>
                    </a:lnTo>
                    <a:lnTo>
                      <a:pt x="351536" y="9652"/>
                    </a:lnTo>
                    <a:lnTo>
                      <a:pt x="351536" y="13843"/>
                    </a:lnTo>
                    <a:lnTo>
                      <a:pt x="348361" y="10541"/>
                    </a:lnTo>
                    <a:lnTo>
                      <a:pt x="343154" y="9271"/>
                    </a:lnTo>
                    <a:close/>
                    <a:moveTo>
                      <a:pt x="406019" y="1778"/>
                    </a:moveTo>
                    <a:lnTo>
                      <a:pt x="406019" y="13716"/>
                    </a:lnTo>
                    <a:lnTo>
                      <a:pt x="402463" y="10541"/>
                    </a:lnTo>
                    <a:lnTo>
                      <a:pt x="397510" y="9271"/>
                    </a:lnTo>
                    <a:lnTo>
                      <a:pt x="391922" y="10668"/>
                    </a:lnTo>
                    <a:lnTo>
                      <a:pt x="388112" y="14732"/>
                    </a:lnTo>
                    <a:lnTo>
                      <a:pt x="386715" y="20828"/>
                    </a:lnTo>
                    <a:lnTo>
                      <a:pt x="388112" y="26924"/>
                    </a:lnTo>
                    <a:lnTo>
                      <a:pt x="392049" y="31115"/>
                    </a:lnTo>
                    <a:lnTo>
                      <a:pt x="397510" y="32639"/>
                    </a:lnTo>
                    <a:lnTo>
                      <a:pt x="402590" y="31369"/>
                    </a:lnTo>
                    <a:lnTo>
                      <a:pt x="405892" y="28067"/>
                    </a:lnTo>
                    <a:lnTo>
                      <a:pt x="405892" y="32258"/>
                    </a:lnTo>
                    <a:lnTo>
                      <a:pt x="409702" y="32258"/>
                    </a:lnTo>
                    <a:lnTo>
                      <a:pt x="409702" y="1778"/>
                    </a:lnTo>
                    <a:close/>
                    <a:moveTo>
                      <a:pt x="429895" y="9271"/>
                    </a:moveTo>
                    <a:lnTo>
                      <a:pt x="420370" y="10795"/>
                    </a:lnTo>
                    <a:lnTo>
                      <a:pt x="416306" y="14859"/>
                    </a:lnTo>
                    <a:lnTo>
                      <a:pt x="414782" y="20955"/>
                    </a:lnTo>
                    <a:lnTo>
                      <a:pt x="416306" y="27178"/>
                    </a:lnTo>
                    <a:lnTo>
                      <a:pt x="420370" y="31242"/>
                    </a:lnTo>
                    <a:lnTo>
                      <a:pt x="426085" y="32639"/>
                    </a:lnTo>
                    <a:lnTo>
                      <a:pt x="431927" y="31242"/>
                    </a:lnTo>
                    <a:lnTo>
                      <a:pt x="436118" y="27178"/>
                    </a:lnTo>
                    <a:lnTo>
                      <a:pt x="437642" y="20955"/>
                    </a:lnTo>
                    <a:lnTo>
                      <a:pt x="436118" y="14859"/>
                    </a:lnTo>
                    <a:lnTo>
                      <a:pt x="432054" y="10795"/>
                    </a:lnTo>
                    <a:lnTo>
                      <a:pt x="426212" y="9398"/>
                    </a:lnTo>
                    <a:close/>
                    <a:moveTo>
                      <a:pt x="500507" y="9398"/>
                    </a:moveTo>
                    <a:lnTo>
                      <a:pt x="496062" y="10160"/>
                    </a:lnTo>
                    <a:lnTo>
                      <a:pt x="493141" y="12446"/>
                    </a:lnTo>
                    <a:lnTo>
                      <a:pt x="492125" y="15621"/>
                    </a:lnTo>
                    <a:lnTo>
                      <a:pt x="493268" y="19177"/>
                    </a:lnTo>
                    <a:lnTo>
                      <a:pt x="496062" y="21209"/>
                    </a:lnTo>
                    <a:lnTo>
                      <a:pt x="500126" y="22479"/>
                    </a:lnTo>
                    <a:lnTo>
                      <a:pt x="504190" y="23876"/>
                    </a:lnTo>
                    <a:lnTo>
                      <a:pt x="505460" y="26035"/>
                    </a:lnTo>
                    <a:lnTo>
                      <a:pt x="504190" y="28448"/>
                    </a:lnTo>
                    <a:lnTo>
                      <a:pt x="500761" y="29337"/>
                    </a:lnTo>
                    <a:lnTo>
                      <a:pt x="496951" y="28321"/>
                    </a:lnTo>
                    <a:lnTo>
                      <a:pt x="495427" y="25527"/>
                    </a:lnTo>
                    <a:lnTo>
                      <a:pt x="491490" y="25527"/>
                    </a:lnTo>
                    <a:lnTo>
                      <a:pt x="492760" y="29210"/>
                    </a:lnTo>
                    <a:lnTo>
                      <a:pt x="496062" y="31623"/>
                    </a:lnTo>
                    <a:lnTo>
                      <a:pt x="500761" y="32512"/>
                    </a:lnTo>
                    <a:lnTo>
                      <a:pt x="505079" y="31623"/>
                    </a:lnTo>
                    <a:lnTo>
                      <a:pt x="508000" y="29337"/>
                    </a:lnTo>
                    <a:lnTo>
                      <a:pt x="509016" y="26035"/>
                    </a:lnTo>
                    <a:lnTo>
                      <a:pt x="508000" y="22860"/>
                    </a:lnTo>
                    <a:lnTo>
                      <a:pt x="505333" y="20955"/>
                    </a:lnTo>
                    <a:lnTo>
                      <a:pt x="498348" y="18669"/>
                    </a:lnTo>
                    <a:lnTo>
                      <a:pt x="496570" y="17526"/>
                    </a:lnTo>
                    <a:lnTo>
                      <a:pt x="495808" y="15748"/>
                    </a:lnTo>
                    <a:lnTo>
                      <a:pt x="496951" y="13462"/>
                    </a:lnTo>
                    <a:lnTo>
                      <a:pt x="500126" y="12573"/>
                    </a:lnTo>
                    <a:lnTo>
                      <a:pt x="503682" y="13716"/>
                    </a:lnTo>
                    <a:lnTo>
                      <a:pt x="505079" y="16510"/>
                    </a:lnTo>
                    <a:lnTo>
                      <a:pt x="508889" y="16510"/>
                    </a:lnTo>
                    <a:lnTo>
                      <a:pt x="506476" y="11176"/>
                    </a:lnTo>
                    <a:lnTo>
                      <a:pt x="500507" y="9271"/>
                    </a:lnTo>
                    <a:close/>
                    <a:moveTo>
                      <a:pt x="524129" y="9271"/>
                    </a:moveTo>
                    <a:lnTo>
                      <a:pt x="518414" y="10668"/>
                    </a:lnTo>
                    <a:lnTo>
                      <a:pt x="514477" y="14732"/>
                    </a:lnTo>
                    <a:lnTo>
                      <a:pt x="513080" y="20828"/>
                    </a:lnTo>
                    <a:lnTo>
                      <a:pt x="514477" y="27051"/>
                    </a:lnTo>
                    <a:lnTo>
                      <a:pt x="518414" y="31115"/>
                    </a:lnTo>
                    <a:lnTo>
                      <a:pt x="524129" y="32512"/>
                    </a:lnTo>
                    <a:lnTo>
                      <a:pt x="530987" y="30353"/>
                    </a:lnTo>
                    <a:lnTo>
                      <a:pt x="534670" y="24765"/>
                    </a:lnTo>
                    <a:lnTo>
                      <a:pt x="530606" y="24765"/>
                    </a:lnTo>
                    <a:lnTo>
                      <a:pt x="528320" y="28067"/>
                    </a:lnTo>
                    <a:lnTo>
                      <a:pt x="524129" y="29210"/>
                    </a:lnTo>
                    <a:lnTo>
                      <a:pt x="518922" y="26924"/>
                    </a:lnTo>
                    <a:lnTo>
                      <a:pt x="516890" y="20574"/>
                    </a:lnTo>
                    <a:lnTo>
                      <a:pt x="518922" y="14351"/>
                    </a:lnTo>
                    <a:lnTo>
                      <a:pt x="524129" y="12192"/>
                    </a:lnTo>
                    <a:lnTo>
                      <a:pt x="528320" y="13462"/>
                    </a:lnTo>
                    <a:lnTo>
                      <a:pt x="530606" y="16764"/>
                    </a:lnTo>
                    <a:lnTo>
                      <a:pt x="534670" y="16764"/>
                    </a:lnTo>
                    <a:lnTo>
                      <a:pt x="530987" y="11303"/>
                    </a:lnTo>
                    <a:lnTo>
                      <a:pt x="524129" y="9271"/>
                    </a:lnTo>
                    <a:close/>
                    <a:moveTo>
                      <a:pt x="623570" y="9271"/>
                    </a:moveTo>
                    <a:lnTo>
                      <a:pt x="618109" y="10668"/>
                    </a:lnTo>
                    <a:lnTo>
                      <a:pt x="614299" y="14732"/>
                    </a:lnTo>
                    <a:lnTo>
                      <a:pt x="612902" y="20828"/>
                    </a:lnTo>
                    <a:lnTo>
                      <a:pt x="614299" y="26924"/>
                    </a:lnTo>
                    <a:lnTo>
                      <a:pt x="618109" y="31115"/>
                    </a:lnTo>
                    <a:lnTo>
                      <a:pt x="623570" y="32639"/>
                    </a:lnTo>
                    <a:lnTo>
                      <a:pt x="628777" y="31369"/>
                    </a:lnTo>
                    <a:lnTo>
                      <a:pt x="632079" y="28067"/>
                    </a:lnTo>
                    <a:lnTo>
                      <a:pt x="632079" y="32258"/>
                    </a:lnTo>
                    <a:lnTo>
                      <a:pt x="635889" y="32258"/>
                    </a:lnTo>
                    <a:lnTo>
                      <a:pt x="635889" y="9652"/>
                    </a:lnTo>
                    <a:lnTo>
                      <a:pt x="632079" y="9652"/>
                    </a:lnTo>
                    <a:lnTo>
                      <a:pt x="632079" y="13843"/>
                    </a:lnTo>
                    <a:lnTo>
                      <a:pt x="628650" y="10541"/>
                    </a:lnTo>
                    <a:lnTo>
                      <a:pt x="623570" y="9271"/>
                    </a:lnTo>
                    <a:close/>
                    <a:moveTo>
                      <a:pt x="649732" y="9271"/>
                    </a:moveTo>
                    <a:lnTo>
                      <a:pt x="645287" y="10160"/>
                    </a:lnTo>
                    <a:lnTo>
                      <a:pt x="642366" y="12446"/>
                    </a:lnTo>
                    <a:lnTo>
                      <a:pt x="641350" y="15621"/>
                    </a:lnTo>
                    <a:lnTo>
                      <a:pt x="642493" y="19177"/>
                    </a:lnTo>
                    <a:lnTo>
                      <a:pt x="645160" y="21209"/>
                    </a:lnTo>
                    <a:lnTo>
                      <a:pt x="649224" y="22479"/>
                    </a:lnTo>
                    <a:lnTo>
                      <a:pt x="653288" y="23876"/>
                    </a:lnTo>
                    <a:lnTo>
                      <a:pt x="654558" y="26035"/>
                    </a:lnTo>
                    <a:lnTo>
                      <a:pt x="653288" y="28448"/>
                    </a:lnTo>
                    <a:lnTo>
                      <a:pt x="649859" y="29337"/>
                    </a:lnTo>
                    <a:lnTo>
                      <a:pt x="646049" y="28321"/>
                    </a:lnTo>
                    <a:lnTo>
                      <a:pt x="644525" y="25527"/>
                    </a:lnTo>
                    <a:lnTo>
                      <a:pt x="640588" y="25527"/>
                    </a:lnTo>
                    <a:lnTo>
                      <a:pt x="641858" y="29210"/>
                    </a:lnTo>
                    <a:lnTo>
                      <a:pt x="645160" y="31623"/>
                    </a:lnTo>
                    <a:lnTo>
                      <a:pt x="649859" y="32512"/>
                    </a:lnTo>
                    <a:lnTo>
                      <a:pt x="654177" y="31623"/>
                    </a:lnTo>
                    <a:lnTo>
                      <a:pt x="657098" y="29337"/>
                    </a:lnTo>
                    <a:lnTo>
                      <a:pt x="658114" y="26035"/>
                    </a:lnTo>
                    <a:lnTo>
                      <a:pt x="656971" y="22733"/>
                    </a:lnTo>
                    <a:lnTo>
                      <a:pt x="654431" y="20828"/>
                    </a:lnTo>
                    <a:lnTo>
                      <a:pt x="647446" y="18542"/>
                    </a:lnTo>
                    <a:lnTo>
                      <a:pt x="645668" y="17399"/>
                    </a:lnTo>
                    <a:lnTo>
                      <a:pt x="644906" y="15621"/>
                    </a:lnTo>
                    <a:lnTo>
                      <a:pt x="646049" y="13335"/>
                    </a:lnTo>
                    <a:lnTo>
                      <a:pt x="649224" y="12446"/>
                    </a:lnTo>
                    <a:lnTo>
                      <a:pt x="652780" y="13589"/>
                    </a:lnTo>
                    <a:lnTo>
                      <a:pt x="654177" y="16383"/>
                    </a:lnTo>
                    <a:lnTo>
                      <a:pt x="657987" y="16383"/>
                    </a:lnTo>
                    <a:lnTo>
                      <a:pt x="655447" y="11176"/>
                    </a:lnTo>
                    <a:lnTo>
                      <a:pt x="649351" y="9271"/>
                    </a:lnTo>
                    <a:close/>
                    <a:moveTo>
                      <a:pt x="561594" y="9271"/>
                    </a:moveTo>
                    <a:lnTo>
                      <a:pt x="556387" y="10541"/>
                    </a:lnTo>
                    <a:lnTo>
                      <a:pt x="553085" y="13716"/>
                    </a:lnTo>
                    <a:lnTo>
                      <a:pt x="553085" y="9652"/>
                    </a:lnTo>
                    <a:lnTo>
                      <a:pt x="549275" y="9652"/>
                    </a:lnTo>
                    <a:lnTo>
                      <a:pt x="549275" y="43053"/>
                    </a:lnTo>
                    <a:lnTo>
                      <a:pt x="553085" y="43053"/>
                    </a:lnTo>
                    <a:lnTo>
                      <a:pt x="553085" y="28067"/>
                    </a:lnTo>
                    <a:lnTo>
                      <a:pt x="556514" y="31369"/>
                    </a:lnTo>
                    <a:lnTo>
                      <a:pt x="561594" y="32639"/>
                    </a:lnTo>
                    <a:lnTo>
                      <a:pt x="567055" y="31115"/>
                    </a:lnTo>
                    <a:lnTo>
                      <a:pt x="570865" y="26924"/>
                    </a:lnTo>
                    <a:lnTo>
                      <a:pt x="572262" y="20828"/>
                    </a:lnTo>
                    <a:lnTo>
                      <a:pt x="570865" y="14732"/>
                    </a:lnTo>
                    <a:lnTo>
                      <a:pt x="566928" y="10668"/>
                    </a:lnTo>
                    <a:lnTo>
                      <a:pt x="561467" y="9271"/>
                    </a:lnTo>
                    <a:close/>
                    <a:moveTo>
                      <a:pt x="590550" y="51181"/>
                    </a:moveTo>
                    <a:lnTo>
                      <a:pt x="588772" y="51943"/>
                    </a:lnTo>
                    <a:lnTo>
                      <a:pt x="588010" y="53721"/>
                    </a:lnTo>
                    <a:lnTo>
                      <a:pt x="588772" y="55499"/>
                    </a:lnTo>
                    <a:lnTo>
                      <a:pt x="590550" y="56261"/>
                    </a:lnTo>
                    <a:lnTo>
                      <a:pt x="592328" y="55499"/>
                    </a:lnTo>
                    <a:lnTo>
                      <a:pt x="593090" y="53721"/>
                    </a:lnTo>
                    <a:lnTo>
                      <a:pt x="592328" y="51943"/>
                    </a:lnTo>
                    <a:lnTo>
                      <a:pt x="590550" y="51181"/>
                    </a:lnTo>
                    <a:close/>
                    <a:moveTo>
                      <a:pt x="484886" y="53213"/>
                    </a:moveTo>
                    <a:lnTo>
                      <a:pt x="482092" y="54356"/>
                    </a:lnTo>
                    <a:lnTo>
                      <a:pt x="480695" y="57531"/>
                    </a:lnTo>
                    <a:lnTo>
                      <a:pt x="482854" y="57531"/>
                    </a:lnTo>
                    <a:lnTo>
                      <a:pt x="483489" y="56134"/>
                    </a:lnTo>
                    <a:lnTo>
                      <a:pt x="484632" y="55626"/>
                    </a:lnTo>
                    <a:lnTo>
                      <a:pt x="485521" y="55880"/>
                    </a:lnTo>
                    <a:lnTo>
                      <a:pt x="487934" y="57277"/>
                    </a:lnTo>
                    <a:lnTo>
                      <a:pt x="489331" y="57531"/>
                    </a:lnTo>
                    <a:lnTo>
                      <a:pt x="492125" y="56388"/>
                    </a:lnTo>
                    <a:lnTo>
                      <a:pt x="493522" y="53213"/>
                    </a:lnTo>
                    <a:lnTo>
                      <a:pt x="491363" y="53213"/>
                    </a:lnTo>
                    <a:lnTo>
                      <a:pt x="490728" y="54483"/>
                    </a:lnTo>
                    <a:lnTo>
                      <a:pt x="489585" y="54991"/>
                    </a:lnTo>
                    <a:lnTo>
                      <a:pt x="488569" y="54737"/>
                    </a:lnTo>
                    <a:lnTo>
                      <a:pt x="487553" y="54102"/>
                    </a:lnTo>
                    <a:lnTo>
                      <a:pt x="486156" y="53340"/>
                    </a:lnTo>
                    <a:lnTo>
                      <a:pt x="484886" y="53086"/>
                    </a:lnTo>
                    <a:close/>
                    <a:moveTo>
                      <a:pt x="644271" y="53086"/>
                    </a:moveTo>
                    <a:lnTo>
                      <a:pt x="641477" y="54229"/>
                    </a:lnTo>
                    <a:lnTo>
                      <a:pt x="640080" y="57404"/>
                    </a:lnTo>
                    <a:lnTo>
                      <a:pt x="642239" y="57404"/>
                    </a:lnTo>
                    <a:lnTo>
                      <a:pt x="642874" y="56007"/>
                    </a:lnTo>
                    <a:lnTo>
                      <a:pt x="644017" y="55499"/>
                    </a:lnTo>
                    <a:lnTo>
                      <a:pt x="644906" y="55753"/>
                    </a:lnTo>
                    <a:lnTo>
                      <a:pt x="645922" y="56388"/>
                    </a:lnTo>
                    <a:lnTo>
                      <a:pt x="647319" y="57150"/>
                    </a:lnTo>
                    <a:lnTo>
                      <a:pt x="648716" y="57404"/>
                    </a:lnTo>
                    <a:lnTo>
                      <a:pt x="651510" y="56261"/>
                    </a:lnTo>
                    <a:lnTo>
                      <a:pt x="652907" y="53086"/>
                    </a:lnTo>
                    <a:lnTo>
                      <a:pt x="650748" y="53086"/>
                    </a:lnTo>
                    <a:lnTo>
                      <a:pt x="650113" y="54356"/>
                    </a:lnTo>
                    <a:lnTo>
                      <a:pt x="648843" y="54864"/>
                    </a:lnTo>
                    <a:lnTo>
                      <a:pt x="647827" y="54610"/>
                    </a:lnTo>
                    <a:lnTo>
                      <a:pt x="646811" y="53975"/>
                    </a:lnTo>
                    <a:lnTo>
                      <a:pt x="645414" y="53213"/>
                    </a:lnTo>
                    <a:lnTo>
                      <a:pt x="644144" y="52959"/>
                    </a:lnTo>
                    <a:close/>
                    <a:moveTo>
                      <a:pt x="125349" y="62865"/>
                    </a:moveTo>
                    <a:lnTo>
                      <a:pt x="129032" y="63627"/>
                    </a:lnTo>
                    <a:lnTo>
                      <a:pt x="131572" y="66040"/>
                    </a:lnTo>
                    <a:lnTo>
                      <a:pt x="132461" y="69723"/>
                    </a:lnTo>
                    <a:lnTo>
                      <a:pt x="118237" y="69723"/>
                    </a:lnTo>
                    <a:lnTo>
                      <a:pt x="120523" y="64643"/>
                    </a:lnTo>
                    <a:lnTo>
                      <a:pt x="125349" y="62865"/>
                    </a:lnTo>
                    <a:close/>
                    <a:moveTo>
                      <a:pt x="176022" y="62865"/>
                    </a:moveTo>
                    <a:lnTo>
                      <a:pt x="179705" y="63627"/>
                    </a:lnTo>
                    <a:lnTo>
                      <a:pt x="182245" y="66040"/>
                    </a:lnTo>
                    <a:lnTo>
                      <a:pt x="183134" y="69723"/>
                    </a:lnTo>
                    <a:lnTo>
                      <a:pt x="168910" y="69723"/>
                    </a:lnTo>
                    <a:lnTo>
                      <a:pt x="171196" y="64643"/>
                    </a:lnTo>
                    <a:lnTo>
                      <a:pt x="176022" y="62865"/>
                    </a:lnTo>
                    <a:close/>
                    <a:moveTo>
                      <a:pt x="30861" y="62865"/>
                    </a:moveTo>
                    <a:lnTo>
                      <a:pt x="34671" y="63754"/>
                    </a:lnTo>
                    <a:lnTo>
                      <a:pt x="37465" y="66548"/>
                    </a:lnTo>
                    <a:lnTo>
                      <a:pt x="38481" y="71247"/>
                    </a:lnTo>
                    <a:lnTo>
                      <a:pt x="37338" y="75819"/>
                    </a:lnTo>
                    <a:lnTo>
                      <a:pt x="34544" y="78613"/>
                    </a:lnTo>
                    <a:lnTo>
                      <a:pt x="30734" y="79629"/>
                    </a:lnTo>
                    <a:lnTo>
                      <a:pt x="27051" y="78613"/>
                    </a:lnTo>
                    <a:lnTo>
                      <a:pt x="24384" y="75819"/>
                    </a:lnTo>
                    <a:lnTo>
                      <a:pt x="23368" y="71120"/>
                    </a:lnTo>
                    <a:lnTo>
                      <a:pt x="24384" y="66421"/>
                    </a:lnTo>
                    <a:lnTo>
                      <a:pt x="27178" y="63627"/>
                    </a:lnTo>
                    <a:lnTo>
                      <a:pt x="30988" y="62738"/>
                    </a:lnTo>
                    <a:close/>
                    <a:moveTo>
                      <a:pt x="87884" y="62738"/>
                    </a:moveTo>
                    <a:lnTo>
                      <a:pt x="91821" y="63754"/>
                    </a:lnTo>
                    <a:lnTo>
                      <a:pt x="94615" y="66675"/>
                    </a:lnTo>
                    <a:lnTo>
                      <a:pt x="95631" y="71120"/>
                    </a:lnTo>
                    <a:lnTo>
                      <a:pt x="94615" y="75565"/>
                    </a:lnTo>
                    <a:lnTo>
                      <a:pt x="91821" y="78486"/>
                    </a:lnTo>
                    <a:lnTo>
                      <a:pt x="88011" y="79502"/>
                    </a:lnTo>
                    <a:lnTo>
                      <a:pt x="84201" y="78486"/>
                    </a:lnTo>
                    <a:lnTo>
                      <a:pt x="81407" y="75565"/>
                    </a:lnTo>
                    <a:lnTo>
                      <a:pt x="80391" y="70993"/>
                    </a:lnTo>
                    <a:lnTo>
                      <a:pt x="81407" y="66548"/>
                    </a:lnTo>
                    <a:lnTo>
                      <a:pt x="84201" y="63627"/>
                    </a:lnTo>
                    <a:lnTo>
                      <a:pt x="88011" y="62611"/>
                    </a:lnTo>
                    <a:close/>
                    <a:moveTo>
                      <a:pt x="228600" y="62865"/>
                    </a:moveTo>
                    <a:lnTo>
                      <a:pt x="232537" y="63881"/>
                    </a:lnTo>
                    <a:lnTo>
                      <a:pt x="235331" y="66802"/>
                    </a:lnTo>
                    <a:lnTo>
                      <a:pt x="236347" y="71247"/>
                    </a:lnTo>
                    <a:lnTo>
                      <a:pt x="235331" y="75692"/>
                    </a:lnTo>
                    <a:lnTo>
                      <a:pt x="232537" y="78613"/>
                    </a:lnTo>
                    <a:lnTo>
                      <a:pt x="228727" y="79629"/>
                    </a:lnTo>
                    <a:lnTo>
                      <a:pt x="224917" y="78613"/>
                    </a:lnTo>
                    <a:lnTo>
                      <a:pt x="222123" y="75692"/>
                    </a:lnTo>
                    <a:lnTo>
                      <a:pt x="221107" y="71120"/>
                    </a:lnTo>
                    <a:lnTo>
                      <a:pt x="222123" y="66675"/>
                    </a:lnTo>
                    <a:lnTo>
                      <a:pt x="224917" y="63754"/>
                    </a:lnTo>
                    <a:lnTo>
                      <a:pt x="228727" y="62738"/>
                    </a:lnTo>
                    <a:close/>
                    <a:moveTo>
                      <a:pt x="256540" y="62738"/>
                    </a:moveTo>
                    <a:lnTo>
                      <a:pt x="260350" y="63627"/>
                    </a:lnTo>
                    <a:lnTo>
                      <a:pt x="263144" y="66421"/>
                    </a:lnTo>
                    <a:lnTo>
                      <a:pt x="264160" y="71120"/>
                    </a:lnTo>
                    <a:lnTo>
                      <a:pt x="263017" y="75692"/>
                    </a:lnTo>
                    <a:lnTo>
                      <a:pt x="260096" y="78486"/>
                    </a:lnTo>
                    <a:lnTo>
                      <a:pt x="256286" y="79502"/>
                    </a:lnTo>
                    <a:lnTo>
                      <a:pt x="252603" y="78486"/>
                    </a:lnTo>
                    <a:lnTo>
                      <a:pt x="249936" y="75692"/>
                    </a:lnTo>
                    <a:lnTo>
                      <a:pt x="248920" y="70993"/>
                    </a:lnTo>
                    <a:lnTo>
                      <a:pt x="249936" y="66294"/>
                    </a:lnTo>
                    <a:lnTo>
                      <a:pt x="252730" y="63500"/>
                    </a:lnTo>
                    <a:lnTo>
                      <a:pt x="256540" y="62611"/>
                    </a:lnTo>
                    <a:close/>
                    <a:moveTo>
                      <a:pt x="294132" y="62611"/>
                    </a:moveTo>
                    <a:lnTo>
                      <a:pt x="298069" y="63627"/>
                    </a:lnTo>
                    <a:lnTo>
                      <a:pt x="300863" y="66548"/>
                    </a:lnTo>
                    <a:lnTo>
                      <a:pt x="301879" y="70993"/>
                    </a:lnTo>
                    <a:lnTo>
                      <a:pt x="300863" y="75438"/>
                    </a:lnTo>
                    <a:lnTo>
                      <a:pt x="298069" y="78359"/>
                    </a:lnTo>
                    <a:lnTo>
                      <a:pt x="294259" y="79375"/>
                    </a:lnTo>
                    <a:lnTo>
                      <a:pt x="290449" y="78359"/>
                    </a:lnTo>
                    <a:lnTo>
                      <a:pt x="287655" y="75438"/>
                    </a:lnTo>
                    <a:lnTo>
                      <a:pt x="286639" y="70866"/>
                    </a:lnTo>
                    <a:lnTo>
                      <a:pt x="287655" y="66421"/>
                    </a:lnTo>
                    <a:lnTo>
                      <a:pt x="290449" y="63500"/>
                    </a:lnTo>
                    <a:lnTo>
                      <a:pt x="294259" y="62484"/>
                    </a:lnTo>
                    <a:close/>
                    <a:moveTo>
                      <a:pt x="354330" y="62484"/>
                    </a:moveTo>
                    <a:lnTo>
                      <a:pt x="358267" y="63500"/>
                    </a:lnTo>
                    <a:lnTo>
                      <a:pt x="361061" y="66421"/>
                    </a:lnTo>
                    <a:lnTo>
                      <a:pt x="362077" y="70866"/>
                    </a:lnTo>
                    <a:lnTo>
                      <a:pt x="361061" y="75311"/>
                    </a:lnTo>
                    <a:lnTo>
                      <a:pt x="358267" y="78232"/>
                    </a:lnTo>
                    <a:lnTo>
                      <a:pt x="354457" y="79248"/>
                    </a:lnTo>
                    <a:lnTo>
                      <a:pt x="350647" y="78232"/>
                    </a:lnTo>
                    <a:lnTo>
                      <a:pt x="347853" y="75311"/>
                    </a:lnTo>
                    <a:lnTo>
                      <a:pt x="346837" y="70739"/>
                    </a:lnTo>
                    <a:lnTo>
                      <a:pt x="347853" y="66294"/>
                    </a:lnTo>
                    <a:lnTo>
                      <a:pt x="350647" y="63373"/>
                    </a:lnTo>
                    <a:lnTo>
                      <a:pt x="354457" y="62357"/>
                    </a:lnTo>
                    <a:close/>
                    <a:moveTo>
                      <a:pt x="433832" y="62357"/>
                    </a:moveTo>
                    <a:lnTo>
                      <a:pt x="437769" y="63373"/>
                    </a:lnTo>
                    <a:lnTo>
                      <a:pt x="440563" y="66294"/>
                    </a:lnTo>
                    <a:lnTo>
                      <a:pt x="441579" y="70739"/>
                    </a:lnTo>
                    <a:lnTo>
                      <a:pt x="440563" y="75184"/>
                    </a:lnTo>
                    <a:lnTo>
                      <a:pt x="437769" y="78105"/>
                    </a:lnTo>
                    <a:lnTo>
                      <a:pt x="433959" y="79121"/>
                    </a:lnTo>
                    <a:lnTo>
                      <a:pt x="430149" y="78105"/>
                    </a:lnTo>
                    <a:lnTo>
                      <a:pt x="427355" y="75184"/>
                    </a:lnTo>
                    <a:lnTo>
                      <a:pt x="426339" y="70612"/>
                    </a:lnTo>
                    <a:lnTo>
                      <a:pt x="427355" y="66167"/>
                    </a:lnTo>
                    <a:lnTo>
                      <a:pt x="430149" y="63246"/>
                    </a:lnTo>
                    <a:lnTo>
                      <a:pt x="433959" y="62230"/>
                    </a:lnTo>
                    <a:close/>
                    <a:moveTo>
                      <a:pt x="486918" y="62230"/>
                    </a:moveTo>
                    <a:lnTo>
                      <a:pt x="490855" y="63246"/>
                    </a:lnTo>
                    <a:lnTo>
                      <a:pt x="493649" y="66167"/>
                    </a:lnTo>
                    <a:lnTo>
                      <a:pt x="494665" y="70612"/>
                    </a:lnTo>
                    <a:lnTo>
                      <a:pt x="493649" y="75057"/>
                    </a:lnTo>
                    <a:lnTo>
                      <a:pt x="490855" y="77978"/>
                    </a:lnTo>
                    <a:lnTo>
                      <a:pt x="487045" y="78994"/>
                    </a:lnTo>
                    <a:lnTo>
                      <a:pt x="483235" y="77978"/>
                    </a:lnTo>
                    <a:lnTo>
                      <a:pt x="480441" y="75057"/>
                    </a:lnTo>
                    <a:lnTo>
                      <a:pt x="479425" y="70485"/>
                    </a:lnTo>
                    <a:lnTo>
                      <a:pt x="480441" y="66040"/>
                    </a:lnTo>
                    <a:lnTo>
                      <a:pt x="483235" y="63119"/>
                    </a:lnTo>
                    <a:lnTo>
                      <a:pt x="487045" y="62103"/>
                    </a:lnTo>
                    <a:close/>
                    <a:moveTo>
                      <a:pt x="514858" y="62103"/>
                    </a:moveTo>
                    <a:lnTo>
                      <a:pt x="518668" y="62992"/>
                    </a:lnTo>
                    <a:lnTo>
                      <a:pt x="521462" y="65786"/>
                    </a:lnTo>
                    <a:lnTo>
                      <a:pt x="522478" y="70485"/>
                    </a:lnTo>
                    <a:lnTo>
                      <a:pt x="521335" y="75057"/>
                    </a:lnTo>
                    <a:lnTo>
                      <a:pt x="518541" y="77851"/>
                    </a:lnTo>
                    <a:lnTo>
                      <a:pt x="514731" y="78867"/>
                    </a:lnTo>
                    <a:lnTo>
                      <a:pt x="511048" y="77851"/>
                    </a:lnTo>
                    <a:lnTo>
                      <a:pt x="508381" y="75057"/>
                    </a:lnTo>
                    <a:lnTo>
                      <a:pt x="507365" y="70358"/>
                    </a:lnTo>
                    <a:lnTo>
                      <a:pt x="508381" y="65659"/>
                    </a:lnTo>
                    <a:lnTo>
                      <a:pt x="511175" y="62865"/>
                    </a:lnTo>
                    <a:lnTo>
                      <a:pt x="514985" y="61976"/>
                    </a:lnTo>
                    <a:close/>
                    <a:moveTo>
                      <a:pt x="646557" y="61976"/>
                    </a:moveTo>
                    <a:lnTo>
                      <a:pt x="650494" y="62992"/>
                    </a:lnTo>
                    <a:lnTo>
                      <a:pt x="653288" y="65913"/>
                    </a:lnTo>
                    <a:lnTo>
                      <a:pt x="654304" y="70358"/>
                    </a:lnTo>
                    <a:lnTo>
                      <a:pt x="653288" y="74803"/>
                    </a:lnTo>
                    <a:lnTo>
                      <a:pt x="650494" y="77724"/>
                    </a:lnTo>
                    <a:lnTo>
                      <a:pt x="646684" y="78740"/>
                    </a:lnTo>
                    <a:lnTo>
                      <a:pt x="642874" y="77724"/>
                    </a:lnTo>
                    <a:lnTo>
                      <a:pt x="640080" y="74803"/>
                    </a:lnTo>
                    <a:lnTo>
                      <a:pt x="639064" y="70231"/>
                    </a:lnTo>
                    <a:lnTo>
                      <a:pt x="640080" y="65786"/>
                    </a:lnTo>
                    <a:lnTo>
                      <a:pt x="642874" y="62865"/>
                    </a:lnTo>
                    <a:lnTo>
                      <a:pt x="646684" y="61849"/>
                    </a:lnTo>
                    <a:close/>
                    <a:moveTo>
                      <a:pt x="0" y="53848"/>
                    </a:moveTo>
                    <a:lnTo>
                      <a:pt x="0" y="82677"/>
                    </a:lnTo>
                    <a:lnTo>
                      <a:pt x="3810" y="82677"/>
                    </a:lnTo>
                    <a:lnTo>
                      <a:pt x="3810" y="69723"/>
                    </a:lnTo>
                    <a:lnTo>
                      <a:pt x="13970" y="69723"/>
                    </a:lnTo>
                    <a:lnTo>
                      <a:pt x="13970" y="66675"/>
                    </a:lnTo>
                    <a:lnTo>
                      <a:pt x="3810" y="66675"/>
                    </a:lnTo>
                    <a:lnTo>
                      <a:pt x="3810" y="56896"/>
                    </a:lnTo>
                    <a:lnTo>
                      <a:pt x="16256" y="56896"/>
                    </a:lnTo>
                    <a:lnTo>
                      <a:pt x="16256" y="53848"/>
                    </a:lnTo>
                    <a:close/>
                    <a:moveTo>
                      <a:pt x="74549" y="59563"/>
                    </a:moveTo>
                    <a:lnTo>
                      <a:pt x="70104" y="60579"/>
                    </a:lnTo>
                    <a:lnTo>
                      <a:pt x="67310" y="63627"/>
                    </a:lnTo>
                    <a:lnTo>
                      <a:pt x="67310" y="59944"/>
                    </a:lnTo>
                    <a:lnTo>
                      <a:pt x="63500" y="59944"/>
                    </a:lnTo>
                    <a:lnTo>
                      <a:pt x="63500" y="82677"/>
                    </a:lnTo>
                    <a:lnTo>
                      <a:pt x="67310" y="82677"/>
                    </a:lnTo>
                    <a:lnTo>
                      <a:pt x="67310" y="70358"/>
                    </a:lnTo>
                    <a:lnTo>
                      <a:pt x="57277" y="63500"/>
                    </a:lnTo>
                    <a:lnTo>
                      <a:pt x="58293" y="63500"/>
                    </a:lnTo>
                    <a:lnTo>
                      <a:pt x="58293" y="59563"/>
                    </a:lnTo>
                    <a:close/>
                    <a:moveTo>
                      <a:pt x="63500" y="54356"/>
                    </a:moveTo>
                    <a:lnTo>
                      <a:pt x="63500" y="60071"/>
                    </a:lnTo>
                    <a:lnTo>
                      <a:pt x="60579" y="60071"/>
                    </a:lnTo>
                    <a:lnTo>
                      <a:pt x="60579" y="63119"/>
                    </a:lnTo>
                    <a:lnTo>
                      <a:pt x="63500" y="63119"/>
                    </a:lnTo>
                    <a:lnTo>
                      <a:pt x="63500" y="76454"/>
                    </a:lnTo>
                    <a:lnTo>
                      <a:pt x="65024" y="81153"/>
                    </a:lnTo>
                    <a:lnTo>
                      <a:pt x="69723" y="82550"/>
                    </a:lnTo>
                    <a:lnTo>
                      <a:pt x="73152" y="82550"/>
                    </a:lnTo>
                    <a:lnTo>
                      <a:pt x="73152" y="79502"/>
                    </a:lnTo>
                    <a:lnTo>
                      <a:pt x="70358" y="79502"/>
                    </a:lnTo>
                    <a:lnTo>
                      <a:pt x="67945" y="78740"/>
                    </a:lnTo>
                    <a:lnTo>
                      <a:pt x="67183" y="76454"/>
                    </a:lnTo>
                    <a:lnTo>
                      <a:pt x="67183" y="63119"/>
                    </a:lnTo>
                    <a:lnTo>
                      <a:pt x="73152" y="63119"/>
                    </a:lnTo>
                    <a:lnTo>
                      <a:pt x="73152" y="59944"/>
                    </a:lnTo>
                    <a:lnTo>
                      <a:pt x="67183" y="59944"/>
                    </a:lnTo>
                    <a:lnTo>
                      <a:pt x="67183" y="54356"/>
                    </a:lnTo>
                    <a:close/>
                    <a:moveTo>
                      <a:pt x="105537" y="52070"/>
                    </a:moveTo>
                    <a:lnTo>
                      <a:pt x="105537" y="82677"/>
                    </a:lnTo>
                    <a:lnTo>
                      <a:pt x="109347" y="82677"/>
                    </a:lnTo>
                    <a:lnTo>
                      <a:pt x="109347" y="52070"/>
                    </a:lnTo>
                    <a:close/>
                    <a:moveTo>
                      <a:pt x="206756" y="59563"/>
                    </a:moveTo>
                    <a:lnTo>
                      <a:pt x="202438" y="60452"/>
                    </a:lnTo>
                    <a:lnTo>
                      <a:pt x="199390" y="63119"/>
                    </a:lnTo>
                    <a:lnTo>
                      <a:pt x="199390" y="59944"/>
                    </a:lnTo>
                    <a:lnTo>
                      <a:pt x="195707" y="59944"/>
                    </a:lnTo>
                    <a:lnTo>
                      <a:pt x="195707" y="82677"/>
                    </a:lnTo>
                    <a:lnTo>
                      <a:pt x="199390" y="82677"/>
                    </a:lnTo>
                    <a:lnTo>
                      <a:pt x="199390" y="70104"/>
                    </a:lnTo>
                    <a:lnTo>
                      <a:pt x="201168" y="64643"/>
                    </a:lnTo>
                    <a:lnTo>
                      <a:pt x="205867" y="62738"/>
                    </a:lnTo>
                    <a:lnTo>
                      <a:pt x="210439" y="64516"/>
                    </a:lnTo>
                    <a:lnTo>
                      <a:pt x="212090" y="69723"/>
                    </a:lnTo>
                    <a:lnTo>
                      <a:pt x="212090" y="82677"/>
                    </a:lnTo>
                    <a:lnTo>
                      <a:pt x="215773" y="82677"/>
                    </a:lnTo>
                    <a:lnTo>
                      <a:pt x="215773" y="69342"/>
                    </a:lnTo>
                    <a:lnTo>
                      <a:pt x="213233" y="62103"/>
                    </a:lnTo>
                    <a:lnTo>
                      <a:pt x="206502" y="59690"/>
                    </a:lnTo>
                    <a:close/>
                    <a:moveTo>
                      <a:pt x="326263" y="53848"/>
                    </a:moveTo>
                    <a:lnTo>
                      <a:pt x="326263" y="82677"/>
                    </a:lnTo>
                    <a:lnTo>
                      <a:pt x="341757" y="82677"/>
                    </a:lnTo>
                    <a:lnTo>
                      <a:pt x="341757" y="79502"/>
                    </a:lnTo>
                    <a:lnTo>
                      <a:pt x="330073" y="79502"/>
                    </a:lnTo>
                    <a:lnTo>
                      <a:pt x="330073" y="69596"/>
                    </a:lnTo>
                    <a:lnTo>
                      <a:pt x="340614" y="69596"/>
                    </a:lnTo>
                    <a:lnTo>
                      <a:pt x="340614" y="66548"/>
                    </a:lnTo>
                    <a:lnTo>
                      <a:pt x="330073" y="66548"/>
                    </a:lnTo>
                    <a:lnTo>
                      <a:pt x="330073" y="56896"/>
                    </a:lnTo>
                    <a:lnTo>
                      <a:pt x="341757" y="56896"/>
                    </a:lnTo>
                    <a:lnTo>
                      <a:pt x="341757" y="53848"/>
                    </a:lnTo>
                    <a:close/>
                    <a:moveTo>
                      <a:pt x="603631" y="59690"/>
                    </a:moveTo>
                    <a:lnTo>
                      <a:pt x="599186" y="60706"/>
                    </a:lnTo>
                    <a:lnTo>
                      <a:pt x="596392" y="63754"/>
                    </a:lnTo>
                    <a:lnTo>
                      <a:pt x="596392" y="59944"/>
                    </a:lnTo>
                    <a:lnTo>
                      <a:pt x="592582" y="59944"/>
                    </a:lnTo>
                    <a:lnTo>
                      <a:pt x="592582" y="82677"/>
                    </a:lnTo>
                    <a:lnTo>
                      <a:pt x="596392" y="82677"/>
                    </a:lnTo>
                    <a:lnTo>
                      <a:pt x="596392" y="70358"/>
                    </a:lnTo>
                    <a:lnTo>
                      <a:pt x="602742" y="63500"/>
                    </a:lnTo>
                    <a:lnTo>
                      <a:pt x="603758" y="63500"/>
                    </a:lnTo>
                    <a:lnTo>
                      <a:pt x="603758" y="59563"/>
                    </a:lnTo>
                    <a:close/>
                    <a:moveTo>
                      <a:pt x="608076" y="59944"/>
                    </a:moveTo>
                    <a:lnTo>
                      <a:pt x="608076" y="82677"/>
                    </a:lnTo>
                    <a:lnTo>
                      <a:pt x="611886" y="82677"/>
                    </a:lnTo>
                    <a:lnTo>
                      <a:pt x="611886" y="59944"/>
                    </a:lnTo>
                    <a:close/>
                    <a:moveTo>
                      <a:pt x="644398" y="54229"/>
                    </a:moveTo>
                    <a:lnTo>
                      <a:pt x="644398" y="59944"/>
                    </a:lnTo>
                    <a:lnTo>
                      <a:pt x="641477" y="59944"/>
                    </a:lnTo>
                    <a:lnTo>
                      <a:pt x="641477" y="62992"/>
                    </a:lnTo>
                    <a:lnTo>
                      <a:pt x="644398" y="62992"/>
                    </a:lnTo>
                    <a:lnTo>
                      <a:pt x="644398" y="76454"/>
                    </a:lnTo>
                    <a:lnTo>
                      <a:pt x="645922" y="81153"/>
                    </a:lnTo>
                    <a:lnTo>
                      <a:pt x="650621" y="82550"/>
                    </a:lnTo>
                    <a:lnTo>
                      <a:pt x="654050" y="82550"/>
                    </a:lnTo>
                    <a:lnTo>
                      <a:pt x="654050" y="79502"/>
                    </a:lnTo>
                    <a:lnTo>
                      <a:pt x="651256" y="79502"/>
                    </a:lnTo>
                    <a:lnTo>
                      <a:pt x="648843" y="78740"/>
                    </a:lnTo>
                    <a:lnTo>
                      <a:pt x="648081" y="76454"/>
                    </a:lnTo>
                    <a:lnTo>
                      <a:pt x="648081" y="63119"/>
                    </a:lnTo>
                    <a:lnTo>
                      <a:pt x="654050" y="63119"/>
                    </a:lnTo>
                    <a:lnTo>
                      <a:pt x="654050" y="59944"/>
                    </a:lnTo>
                    <a:lnTo>
                      <a:pt x="648081" y="59944"/>
                    </a:lnTo>
                    <a:lnTo>
                      <a:pt x="648081" y="54356"/>
                    </a:lnTo>
                    <a:close/>
                    <a:moveTo>
                      <a:pt x="581279" y="53594"/>
                    </a:moveTo>
                    <a:lnTo>
                      <a:pt x="573913" y="55499"/>
                    </a:lnTo>
                    <a:lnTo>
                      <a:pt x="568706" y="60833"/>
                    </a:lnTo>
                    <a:lnTo>
                      <a:pt x="566801" y="68453"/>
                    </a:lnTo>
                    <a:lnTo>
                      <a:pt x="568706" y="75946"/>
                    </a:lnTo>
                    <a:lnTo>
                      <a:pt x="573913" y="81153"/>
                    </a:lnTo>
                    <a:lnTo>
                      <a:pt x="581152" y="83058"/>
                    </a:lnTo>
                    <a:lnTo>
                      <a:pt x="589407" y="80772"/>
                    </a:lnTo>
                    <a:lnTo>
                      <a:pt x="594487" y="74422"/>
                    </a:lnTo>
                    <a:lnTo>
                      <a:pt x="590042" y="74422"/>
                    </a:lnTo>
                    <a:lnTo>
                      <a:pt x="586613" y="78359"/>
                    </a:lnTo>
                    <a:lnTo>
                      <a:pt x="581279" y="79756"/>
                    </a:lnTo>
                    <a:lnTo>
                      <a:pt x="575818" y="78359"/>
                    </a:lnTo>
                    <a:lnTo>
                      <a:pt x="572008" y="74422"/>
                    </a:lnTo>
                    <a:lnTo>
                      <a:pt x="570611" y="68453"/>
                    </a:lnTo>
                    <a:lnTo>
                      <a:pt x="572008" y="62357"/>
                    </a:lnTo>
                    <a:lnTo>
                      <a:pt x="575818" y="58420"/>
                    </a:lnTo>
                    <a:lnTo>
                      <a:pt x="581279" y="57023"/>
                    </a:lnTo>
                    <a:lnTo>
                      <a:pt x="586740" y="58420"/>
                    </a:lnTo>
                    <a:lnTo>
                      <a:pt x="590169" y="62357"/>
                    </a:lnTo>
                    <a:lnTo>
                      <a:pt x="594614" y="62357"/>
                    </a:lnTo>
                    <a:lnTo>
                      <a:pt x="589534" y="55880"/>
                    </a:lnTo>
                    <a:lnTo>
                      <a:pt x="581279" y="53594"/>
                    </a:lnTo>
                    <a:close/>
                    <a:moveTo>
                      <a:pt x="691515" y="77851"/>
                    </a:moveTo>
                    <a:lnTo>
                      <a:pt x="689737" y="78613"/>
                    </a:lnTo>
                    <a:lnTo>
                      <a:pt x="688975" y="80391"/>
                    </a:lnTo>
                    <a:lnTo>
                      <a:pt x="689737" y="82169"/>
                    </a:lnTo>
                    <a:lnTo>
                      <a:pt x="691515" y="82931"/>
                    </a:lnTo>
                    <a:lnTo>
                      <a:pt x="693293" y="82169"/>
                    </a:lnTo>
                    <a:lnTo>
                      <a:pt x="693928" y="80391"/>
                    </a:lnTo>
                    <a:lnTo>
                      <a:pt x="693166" y="78613"/>
                    </a:lnTo>
                    <a:lnTo>
                      <a:pt x="691388" y="77851"/>
                    </a:lnTo>
                    <a:close/>
                    <a:moveTo>
                      <a:pt x="371729" y="59944"/>
                    </a:moveTo>
                    <a:lnTo>
                      <a:pt x="371729" y="73279"/>
                    </a:lnTo>
                    <a:lnTo>
                      <a:pt x="372999" y="78613"/>
                    </a:lnTo>
                    <a:lnTo>
                      <a:pt x="376301" y="81915"/>
                    </a:lnTo>
                    <a:lnTo>
                      <a:pt x="381000" y="82931"/>
                    </a:lnTo>
                    <a:lnTo>
                      <a:pt x="385318" y="81915"/>
                    </a:lnTo>
                    <a:lnTo>
                      <a:pt x="388239" y="79248"/>
                    </a:lnTo>
                    <a:lnTo>
                      <a:pt x="388239" y="82550"/>
                    </a:lnTo>
                    <a:lnTo>
                      <a:pt x="392049" y="82550"/>
                    </a:lnTo>
                    <a:lnTo>
                      <a:pt x="392049" y="59944"/>
                    </a:lnTo>
                    <a:lnTo>
                      <a:pt x="388239" y="59944"/>
                    </a:lnTo>
                    <a:lnTo>
                      <a:pt x="388239" y="72390"/>
                    </a:lnTo>
                    <a:lnTo>
                      <a:pt x="386461" y="77851"/>
                    </a:lnTo>
                    <a:lnTo>
                      <a:pt x="381762" y="79756"/>
                    </a:lnTo>
                    <a:lnTo>
                      <a:pt x="377190" y="77978"/>
                    </a:lnTo>
                    <a:lnTo>
                      <a:pt x="375539" y="72898"/>
                    </a:lnTo>
                    <a:lnTo>
                      <a:pt x="375539" y="60198"/>
                    </a:lnTo>
                    <a:close/>
                    <a:moveTo>
                      <a:pt x="30861" y="59563"/>
                    </a:moveTo>
                    <a:lnTo>
                      <a:pt x="25019" y="60960"/>
                    </a:lnTo>
                    <a:lnTo>
                      <a:pt x="20955" y="65024"/>
                    </a:lnTo>
                    <a:lnTo>
                      <a:pt x="19431" y="71120"/>
                    </a:lnTo>
                    <a:lnTo>
                      <a:pt x="20955" y="77343"/>
                    </a:lnTo>
                    <a:lnTo>
                      <a:pt x="25019" y="81407"/>
                    </a:lnTo>
                    <a:lnTo>
                      <a:pt x="30734" y="82804"/>
                    </a:lnTo>
                    <a:lnTo>
                      <a:pt x="36576" y="81407"/>
                    </a:lnTo>
                    <a:lnTo>
                      <a:pt x="40767" y="77216"/>
                    </a:lnTo>
                    <a:lnTo>
                      <a:pt x="42291" y="71120"/>
                    </a:lnTo>
                    <a:lnTo>
                      <a:pt x="40767" y="64897"/>
                    </a:lnTo>
                    <a:lnTo>
                      <a:pt x="36703" y="60833"/>
                    </a:lnTo>
                    <a:lnTo>
                      <a:pt x="30861" y="59436"/>
                    </a:lnTo>
                    <a:close/>
                    <a:moveTo>
                      <a:pt x="86995" y="59436"/>
                    </a:moveTo>
                    <a:lnTo>
                      <a:pt x="81534" y="60833"/>
                    </a:lnTo>
                    <a:lnTo>
                      <a:pt x="77724" y="64897"/>
                    </a:lnTo>
                    <a:lnTo>
                      <a:pt x="76327" y="70993"/>
                    </a:lnTo>
                    <a:lnTo>
                      <a:pt x="77724" y="77089"/>
                    </a:lnTo>
                    <a:lnTo>
                      <a:pt x="81534" y="81280"/>
                    </a:lnTo>
                    <a:lnTo>
                      <a:pt x="86995" y="82804"/>
                    </a:lnTo>
                    <a:lnTo>
                      <a:pt x="92202" y="81534"/>
                    </a:lnTo>
                    <a:lnTo>
                      <a:pt x="95504" y="78232"/>
                    </a:lnTo>
                    <a:lnTo>
                      <a:pt x="95504" y="82423"/>
                    </a:lnTo>
                    <a:lnTo>
                      <a:pt x="99314" y="82423"/>
                    </a:lnTo>
                    <a:lnTo>
                      <a:pt x="99314" y="59944"/>
                    </a:lnTo>
                    <a:lnTo>
                      <a:pt x="95504" y="59944"/>
                    </a:lnTo>
                    <a:lnTo>
                      <a:pt x="95504" y="64135"/>
                    </a:lnTo>
                    <a:lnTo>
                      <a:pt x="92202" y="60960"/>
                    </a:lnTo>
                    <a:lnTo>
                      <a:pt x="86995" y="59690"/>
                    </a:lnTo>
                    <a:close/>
                    <a:moveTo>
                      <a:pt x="125476" y="59690"/>
                    </a:moveTo>
                    <a:lnTo>
                      <a:pt x="119634" y="61087"/>
                    </a:lnTo>
                    <a:lnTo>
                      <a:pt x="115697" y="65151"/>
                    </a:lnTo>
                    <a:lnTo>
                      <a:pt x="114300" y="71247"/>
                    </a:lnTo>
                    <a:lnTo>
                      <a:pt x="115697" y="77470"/>
                    </a:lnTo>
                    <a:lnTo>
                      <a:pt x="119634" y="81534"/>
                    </a:lnTo>
                    <a:lnTo>
                      <a:pt x="125349" y="82931"/>
                    </a:lnTo>
                    <a:lnTo>
                      <a:pt x="132080" y="80899"/>
                    </a:lnTo>
                    <a:lnTo>
                      <a:pt x="135763" y="75565"/>
                    </a:lnTo>
                    <a:lnTo>
                      <a:pt x="131699" y="75565"/>
                    </a:lnTo>
                    <a:lnTo>
                      <a:pt x="129413" y="78613"/>
                    </a:lnTo>
                    <a:lnTo>
                      <a:pt x="125349" y="79756"/>
                    </a:lnTo>
                    <a:lnTo>
                      <a:pt x="120269" y="77851"/>
                    </a:lnTo>
                    <a:lnTo>
                      <a:pt x="117983" y="72644"/>
                    </a:lnTo>
                    <a:lnTo>
                      <a:pt x="136144" y="72644"/>
                    </a:lnTo>
                    <a:lnTo>
                      <a:pt x="136271" y="70358"/>
                    </a:lnTo>
                    <a:lnTo>
                      <a:pt x="134874" y="64770"/>
                    </a:lnTo>
                    <a:lnTo>
                      <a:pt x="131064" y="60960"/>
                    </a:lnTo>
                    <a:lnTo>
                      <a:pt x="125349" y="59563"/>
                    </a:lnTo>
                    <a:close/>
                    <a:moveTo>
                      <a:pt x="150749" y="59563"/>
                    </a:moveTo>
                    <a:lnTo>
                      <a:pt x="145034" y="60960"/>
                    </a:lnTo>
                    <a:lnTo>
                      <a:pt x="141097" y="65024"/>
                    </a:lnTo>
                    <a:lnTo>
                      <a:pt x="139700" y="71120"/>
                    </a:lnTo>
                    <a:lnTo>
                      <a:pt x="141097" y="77343"/>
                    </a:lnTo>
                    <a:lnTo>
                      <a:pt x="145034" y="81407"/>
                    </a:lnTo>
                    <a:lnTo>
                      <a:pt x="150749" y="82804"/>
                    </a:lnTo>
                    <a:lnTo>
                      <a:pt x="157607" y="80645"/>
                    </a:lnTo>
                    <a:lnTo>
                      <a:pt x="161290" y="75057"/>
                    </a:lnTo>
                    <a:lnTo>
                      <a:pt x="157226" y="75057"/>
                    </a:lnTo>
                    <a:lnTo>
                      <a:pt x="154940" y="78359"/>
                    </a:lnTo>
                    <a:lnTo>
                      <a:pt x="150749" y="79502"/>
                    </a:lnTo>
                    <a:lnTo>
                      <a:pt x="145542" y="77216"/>
                    </a:lnTo>
                    <a:lnTo>
                      <a:pt x="143510" y="70866"/>
                    </a:lnTo>
                    <a:lnTo>
                      <a:pt x="145542" y="64516"/>
                    </a:lnTo>
                    <a:lnTo>
                      <a:pt x="150749" y="62357"/>
                    </a:lnTo>
                    <a:lnTo>
                      <a:pt x="154940" y="63500"/>
                    </a:lnTo>
                    <a:lnTo>
                      <a:pt x="157099" y="66802"/>
                    </a:lnTo>
                    <a:lnTo>
                      <a:pt x="161163" y="66802"/>
                    </a:lnTo>
                    <a:lnTo>
                      <a:pt x="157607" y="61214"/>
                    </a:lnTo>
                    <a:lnTo>
                      <a:pt x="150749" y="59182"/>
                    </a:lnTo>
                    <a:close/>
                    <a:moveTo>
                      <a:pt x="176022" y="59182"/>
                    </a:moveTo>
                    <a:lnTo>
                      <a:pt x="170180" y="60579"/>
                    </a:lnTo>
                    <a:lnTo>
                      <a:pt x="166243" y="64643"/>
                    </a:lnTo>
                    <a:lnTo>
                      <a:pt x="164846" y="70866"/>
                    </a:lnTo>
                    <a:lnTo>
                      <a:pt x="166243" y="77089"/>
                    </a:lnTo>
                    <a:lnTo>
                      <a:pt x="170180" y="81153"/>
                    </a:lnTo>
                    <a:lnTo>
                      <a:pt x="175895" y="82550"/>
                    </a:lnTo>
                    <a:lnTo>
                      <a:pt x="182626" y="80518"/>
                    </a:lnTo>
                    <a:lnTo>
                      <a:pt x="186309" y="75184"/>
                    </a:lnTo>
                    <a:lnTo>
                      <a:pt x="182245" y="75184"/>
                    </a:lnTo>
                    <a:lnTo>
                      <a:pt x="179959" y="78232"/>
                    </a:lnTo>
                    <a:lnTo>
                      <a:pt x="175895" y="79375"/>
                    </a:lnTo>
                    <a:lnTo>
                      <a:pt x="170815" y="77470"/>
                    </a:lnTo>
                    <a:lnTo>
                      <a:pt x="168529" y="72263"/>
                    </a:lnTo>
                    <a:lnTo>
                      <a:pt x="186563" y="72263"/>
                    </a:lnTo>
                    <a:lnTo>
                      <a:pt x="186690" y="69977"/>
                    </a:lnTo>
                    <a:lnTo>
                      <a:pt x="185293" y="64389"/>
                    </a:lnTo>
                    <a:lnTo>
                      <a:pt x="181483" y="60579"/>
                    </a:lnTo>
                    <a:lnTo>
                      <a:pt x="175768" y="59182"/>
                    </a:lnTo>
                    <a:close/>
                    <a:moveTo>
                      <a:pt x="235839" y="51562"/>
                    </a:moveTo>
                    <a:lnTo>
                      <a:pt x="235839" y="63500"/>
                    </a:lnTo>
                    <a:lnTo>
                      <a:pt x="232410" y="60325"/>
                    </a:lnTo>
                    <a:lnTo>
                      <a:pt x="227457" y="59182"/>
                    </a:lnTo>
                    <a:lnTo>
                      <a:pt x="221869" y="60579"/>
                    </a:lnTo>
                    <a:lnTo>
                      <a:pt x="218059" y="64643"/>
                    </a:lnTo>
                    <a:lnTo>
                      <a:pt x="216662" y="70739"/>
                    </a:lnTo>
                    <a:lnTo>
                      <a:pt x="218059" y="76835"/>
                    </a:lnTo>
                    <a:lnTo>
                      <a:pt x="221996" y="81026"/>
                    </a:lnTo>
                    <a:lnTo>
                      <a:pt x="227457" y="82550"/>
                    </a:lnTo>
                    <a:lnTo>
                      <a:pt x="232537" y="81280"/>
                    </a:lnTo>
                    <a:lnTo>
                      <a:pt x="235839" y="77978"/>
                    </a:lnTo>
                    <a:lnTo>
                      <a:pt x="235839" y="82296"/>
                    </a:lnTo>
                    <a:lnTo>
                      <a:pt x="239649" y="82296"/>
                    </a:lnTo>
                    <a:lnTo>
                      <a:pt x="239649" y="52070"/>
                    </a:lnTo>
                    <a:close/>
                    <a:moveTo>
                      <a:pt x="259842" y="59690"/>
                    </a:moveTo>
                    <a:lnTo>
                      <a:pt x="254000" y="61087"/>
                    </a:lnTo>
                    <a:lnTo>
                      <a:pt x="249809" y="65151"/>
                    </a:lnTo>
                    <a:lnTo>
                      <a:pt x="248285" y="71247"/>
                    </a:lnTo>
                    <a:lnTo>
                      <a:pt x="249809" y="77470"/>
                    </a:lnTo>
                    <a:lnTo>
                      <a:pt x="253873" y="81534"/>
                    </a:lnTo>
                    <a:lnTo>
                      <a:pt x="259588" y="82931"/>
                    </a:lnTo>
                    <a:lnTo>
                      <a:pt x="265430" y="81534"/>
                    </a:lnTo>
                    <a:lnTo>
                      <a:pt x="269621" y="77343"/>
                    </a:lnTo>
                    <a:lnTo>
                      <a:pt x="271145" y="71247"/>
                    </a:lnTo>
                    <a:lnTo>
                      <a:pt x="269621" y="65024"/>
                    </a:lnTo>
                    <a:lnTo>
                      <a:pt x="265557" y="60960"/>
                    </a:lnTo>
                    <a:lnTo>
                      <a:pt x="259715" y="59563"/>
                    </a:lnTo>
                    <a:close/>
                    <a:moveTo>
                      <a:pt x="296418" y="59563"/>
                    </a:moveTo>
                    <a:lnTo>
                      <a:pt x="290957" y="60960"/>
                    </a:lnTo>
                    <a:lnTo>
                      <a:pt x="287147" y="65024"/>
                    </a:lnTo>
                    <a:lnTo>
                      <a:pt x="285750" y="71120"/>
                    </a:lnTo>
                    <a:lnTo>
                      <a:pt x="287147" y="77216"/>
                    </a:lnTo>
                    <a:lnTo>
                      <a:pt x="290957" y="81407"/>
                    </a:lnTo>
                    <a:lnTo>
                      <a:pt x="296418" y="82931"/>
                    </a:lnTo>
                    <a:lnTo>
                      <a:pt x="301625" y="81661"/>
                    </a:lnTo>
                    <a:lnTo>
                      <a:pt x="304927" y="78359"/>
                    </a:lnTo>
                    <a:lnTo>
                      <a:pt x="304927" y="82550"/>
                    </a:lnTo>
                    <a:lnTo>
                      <a:pt x="308737" y="82550"/>
                    </a:lnTo>
                    <a:lnTo>
                      <a:pt x="308737" y="59944"/>
                    </a:lnTo>
                    <a:lnTo>
                      <a:pt x="304927" y="59944"/>
                    </a:lnTo>
                    <a:lnTo>
                      <a:pt x="304927" y="64135"/>
                    </a:lnTo>
                    <a:lnTo>
                      <a:pt x="301625" y="60960"/>
                    </a:lnTo>
                    <a:lnTo>
                      <a:pt x="296418" y="59690"/>
                    </a:lnTo>
                    <a:close/>
                    <a:moveTo>
                      <a:pt x="364998" y="52070"/>
                    </a:moveTo>
                    <a:lnTo>
                      <a:pt x="364998" y="64008"/>
                    </a:lnTo>
                    <a:lnTo>
                      <a:pt x="361569" y="60833"/>
                    </a:lnTo>
                    <a:lnTo>
                      <a:pt x="356616" y="59690"/>
                    </a:lnTo>
                    <a:lnTo>
                      <a:pt x="351028" y="61087"/>
                    </a:lnTo>
                    <a:lnTo>
                      <a:pt x="347218" y="65151"/>
                    </a:lnTo>
                    <a:lnTo>
                      <a:pt x="345821" y="71247"/>
                    </a:lnTo>
                    <a:lnTo>
                      <a:pt x="347218" y="77343"/>
                    </a:lnTo>
                    <a:lnTo>
                      <a:pt x="351155" y="81534"/>
                    </a:lnTo>
                    <a:lnTo>
                      <a:pt x="356616" y="83058"/>
                    </a:lnTo>
                    <a:lnTo>
                      <a:pt x="361696" y="81788"/>
                    </a:lnTo>
                    <a:lnTo>
                      <a:pt x="364998" y="78486"/>
                    </a:lnTo>
                    <a:lnTo>
                      <a:pt x="364998" y="82804"/>
                    </a:lnTo>
                    <a:lnTo>
                      <a:pt x="368808" y="82804"/>
                    </a:lnTo>
                    <a:lnTo>
                      <a:pt x="368808" y="52070"/>
                    </a:lnTo>
                    <a:close/>
                    <a:moveTo>
                      <a:pt x="415036" y="59690"/>
                    </a:moveTo>
                    <a:lnTo>
                      <a:pt x="409321" y="61087"/>
                    </a:lnTo>
                    <a:lnTo>
                      <a:pt x="405384" y="65151"/>
                    </a:lnTo>
                    <a:lnTo>
                      <a:pt x="403987" y="71247"/>
                    </a:lnTo>
                    <a:lnTo>
                      <a:pt x="405384" y="77470"/>
                    </a:lnTo>
                    <a:lnTo>
                      <a:pt x="409321" y="81534"/>
                    </a:lnTo>
                    <a:lnTo>
                      <a:pt x="415036" y="82931"/>
                    </a:lnTo>
                    <a:lnTo>
                      <a:pt x="421894" y="80772"/>
                    </a:lnTo>
                    <a:lnTo>
                      <a:pt x="425577" y="75184"/>
                    </a:lnTo>
                    <a:lnTo>
                      <a:pt x="421513" y="75184"/>
                    </a:lnTo>
                    <a:lnTo>
                      <a:pt x="419227" y="78486"/>
                    </a:lnTo>
                    <a:lnTo>
                      <a:pt x="415163" y="79629"/>
                    </a:lnTo>
                    <a:lnTo>
                      <a:pt x="409956" y="77343"/>
                    </a:lnTo>
                    <a:lnTo>
                      <a:pt x="407924" y="70993"/>
                    </a:lnTo>
                    <a:lnTo>
                      <a:pt x="409956" y="64643"/>
                    </a:lnTo>
                    <a:lnTo>
                      <a:pt x="415163" y="62484"/>
                    </a:lnTo>
                    <a:lnTo>
                      <a:pt x="419354" y="63627"/>
                    </a:lnTo>
                    <a:lnTo>
                      <a:pt x="421640" y="66929"/>
                    </a:lnTo>
                    <a:lnTo>
                      <a:pt x="425704" y="66929"/>
                    </a:lnTo>
                    <a:lnTo>
                      <a:pt x="422148" y="61341"/>
                    </a:lnTo>
                    <a:lnTo>
                      <a:pt x="415290" y="59309"/>
                    </a:lnTo>
                    <a:close/>
                    <a:moveTo>
                      <a:pt x="440055" y="59309"/>
                    </a:moveTo>
                    <a:lnTo>
                      <a:pt x="434594" y="60706"/>
                    </a:lnTo>
                    <a:lnTo>
                      <a:pt x="430784" y="64770"/>
                    </a:lnTo>
                    <a:lnTo>
                      <a:pt x="429387" y="70866"/>
                    </a:lnTo>
                    <a:lnTo>
                      <a:pt x="430784" y="76962"/>
                    </a:lnTo>
                    <a:lnTo>
                      <a:pt x="434594" y="81153"/>
                    </a:lnTo>
                    <a:lnTo>
                      <a:pt x="440055" y="82677"/>
                    </a:lnTo>
                    <a:lnTo>
                      <a:pt x="445262" y="81407"/>
                    </a:lnTo>
                    <a:lnTo>
                      <a:pt x="448564" y="78105"/>
                    </a:lnTo>
                    <a:lnTo>
                      <a:pt x="448564" y="82296"/>
                    </a:lnTo>
                    <a:lnTo>
                      <a:pt x="452374" y="82296"/>
                    </a:lnTo>
                    <a:lnTo>
                      <a:pt x="452374" y="59944"/>
                    </a:lnTo>
                    <a:lnTo>
                      <a:pt x="448564" y="59944"/>
                    </a:lnTo>
                    <a:lnTo>
                      <a:pt x="448564" y="64135"/>
                    </a:lnTo>
                    <a:lnTo>
                      <a:pt x="445262" y="60960"/>
                    </a:lnTo>
                    <a:lnTo>
                      <a:pt x="440055" y="59690"/>
                    </a:lnTo>
                    <a:close/>
                    <a:moveTo>
                      <a:pt x="493014" y="59690"/>
                    </a:moveTo>
                    <a:lnTo>
                      <a:pt x="487553" y="61087"/>
                    </a:lnTo>
                    <a:lnTo>
                      <a:pt x="483743" y="65151"/>
                    </a:lnTo>
                    <a:lnTo>
                      <a:pt x="482346" y="71247"/>
                    </a:lnTo>
                    <a:lnTo>
                      <a:pt x="483743" y="77343"/>
                    </a:lnTo>
                    <a:lnTo>
                      <a:pt x="487553" y="81534"/>
                    </a:lnTo>
                    <a:lnTo>
                      <a:pt x="493014" y="83058"/>
                    </a:lnTo>
                    <a:lnTo>
                      <a:pt x="498221" y="81788"/>
                    </a:lnTo>
                    <a:lnTo>
                      <a:pt x="501523" y="78486"/>
                    </a:lnTo>
                    <a:lnTo>
                      <a:pt x="501523" y="82677"/>
                    </a:lnTo>
                    <a:lnTo>
                      <a:pt x="505333" y="82677"/>
                    </a:lnTo>
                    <a:lnTo>
                      <a:pt x="505333" y="59944"/>
                    </a:lnTo>
                    <a:lnTo>
                      <a:pt x="501523" y="59944"/>
                    </a:lnTo>
                    <a:lnTo>
                      <a:pt x="501523" y="64135"/>
                    </a:lnTo>
                    <a:lnTo>
                      <a:pt x="498221" y="60960"/>
                    </a:lnTo>
                    <a:lnTo>
                      <a:pt x="493014" y="59690"/>
                    </a:lnTo>
                    <a:close/>
                    <a:moveTo>
                      <a:pt x="521589" y="59690"/>
                    </a:moveTo>
                    <a:lnTo>
                      <a:pt x="515747" y="61087"/>
                    </a:lnTo>
                    <a:lnTo>
                      <a:pt x="511556" y="65151"/>
                    </a:lnTo>
                    <a:lnTo>
                      <a:pt x="510032" y="71247"/>
                    </a:lnTo>
                    <a:lnTo>
                      <a:pt x="511556" y="77470"/>
                    </a:lnTo>
                    <a:lnTo>
                      <a:pt x="515620" y="81534"/>
                    </a:lnTo>
                    <a:lnTo>
                      <a:pt x="521335" y="82931"/>
                    </a:lnTo>
                    <a:lnTo>
                      <a:pt x="527177" y="81534"/>
                    </a:lnTo>
                    <a:lnTo>
                      <a:pt x="531368" y="77343"/>
                    </a:lnTo>
                    <a:lnTo>
                      <a:pt x="532892" y="71247"/>
                    </a:lnTo>
                    <a:lnTo>
                      <a:pt x="531368" y="65024"/>
                    </a:lnTo>
                    <a:lnTo>
                      <a:pt x="527304" y="60960"/>
                    </a:lnTo>
                    <a:lnTo>
                      <a:pt x="521462" y="59563"/>
                    </a:lnTo>
                    <a:close/>
                    <a:moveTo>
                      <a:pt x="613791" y="59563"/>
                    </a:moveTo>
                    <a:lnTo>
                      <a:pt x="609473" y="60452"/>
                    </a:lnTo>
                    <a:lnTo>
                      <a:pt x="606552" y="62738"/>
                    </a:lnTo>
                    <a:lnTo>
                      <a:pt x="605536" y="65913"/>
                    </a:lnTo>
                    <a:lnTo>
                      <a:pt x="606679" y="69469"/>
                    </a:lnTo>
                    <a:lnTo>
                      <a:pt x="609346" y="71501"/>
                    </a:lnTo>
                    <a:lnTo>
                      <a:pt x="613410" y="72771"/>
                    </a:lnTo>
                    <a:lnTo>
                      <a:pt x="617474" y="74168"/>
                    </a:lnTo>
                    <a:lnTo>
                      <a:pt x="618744" y="76327"/>
                    </a:lnTo>
                    <a:lnTo>
                      <a:pt x="617474" y="78740"/>
                    </a:lnTo>
                    <a:lnTo>
                      <a:pt x="614045" y="79629"/>
                    </a:lnTo>
                    <a:lnTo>
                      <a:pt x="610235" y="78486"/>
                    </a:lnTo>
                    <a:lnTo>
                      <a:pt x="608711" y="75692"/>
                    </a:lnTo>
                    <a:lnTo>
                      <a:pt x="604774" y="75692"/>
                    </a:lnTo>
                    <a:lnTo>
                      <a:pt x="606044" y="79375"/>
                    </a:lnTo>
                    <a:lnTo>
                      <a:pt x="609346" y="81788"/>
                    </a:lnTo>
                    <a:lnTo>
                      <a:pt x="614045" y="82677"/>
                    </a:lnTo>
                    <a:lnTo>
                      <a:pt x="618363" y="81788"/>
                    </a:lnTo>
                    <a:lnTo>
                      <a:pt x="621284" y="79502"/>
                    </a:lnTo>
                    <a:lnTo>
                      <a:pt x="622300" y="76200"/>
                    </a:lnTo>
                    <a:lnTo>
                      <a:pt x="621157" y="72898"/>
                    </a:lnTo>
                    <a:lnTo>
                      <a:pt x="618617" y="70993"/>
                    </a:lnTo>
                    <a:lnTo>
                      <a:pt x="611632" y="68707"/>
                    </a:lnTo>
                    <a:lnTo>
                      <a:pt x="609854" y="67564"/>
                    </a:lnTo>
                    <a:lnTo>
                      <a:pt x="609092" y="65786"/>
                    </a:lnTo>
                    <a:lnTo>
                      <a:pt x="610235" y="63500"/>
                    </a:lnTo>
                    <a:lnTo>
                      <a:pt x="613410" y="62611"/>
                    </a:lnTo>
                    <a:lnTo>
                      <a:pt x="616966" y="63627"/>
                    </a:lnTo>
                    <a:lnTo>
                      <a:pt x="618363" y="66548"/>
                    </a:lnTo>
                    <a:lnTo>
                      <a:pt x="622173" y="66548"/>
                    </a:lnTo>
                    <a:lnTo>
                      <a:pt x="619760" y="61341"/>
                    </a:lnTo>
                    <a:lnTo>
                      <a:pt x="613664" y="59436"/>
                    </a:lnTo>
                    <a:close/>
                    <a:moveTo>
                      <a:pt x="652018" y="59436"/>
                    </a:moveTo>
                    <a:lnTo>
                      <a:pt x="646557" y="60833"/>
                    </a:lnTo>
                    <a:lnTo>
                      <a:pt x="642747" y="64897"/>
                    </a:lnTo>
                    <a:lnTo>
                      <a:pt x="641350" y="70993"/>
                    </a:lnTo>
                    <a:lnTo>
                      <a:pt x="642747" y="77089"/>
                    </a:lnTo>
                    <a:lnTo>
                      <a:pt x="646557" y="81280"/>
                    </a:lnTo>
                    <a:lnTo>
                      <a:pt x="652018" y="82804"/>
                    </a:lnTo>
                    <a:lnTo>
                      <a:pt x="657225" y="81534"/>
                    </a:lnTo>
                    <a:lnTo>
                      <a:pt x="660527" y="78232"/>
                    </a:lnTo>
                    <a:lnTo>
                      <a:pt x="660527" y="82423"/>
                    </a:lnTo>
                    <a:lnTo>
                      <a:pt x="664337" y="82423"/>
                    </a:lnTo>
                    <a:lnTo>
                      <a:pt x="664337" y="59944"/>
                    </a:lnTo>
                    <a:lnTo>
                      <a:pt x="660527" y="59944"/>
                    </a:lnTo>
                    <a:lnTo>
                      <a:pt x="660527" y="64135"/>
                    </a:lnTo>
                    <a:lnTo>
                      <a:pt x="650240" y="60960"/>
                    </a:lnTo>
                    <a:lnTo>
                      <a:pt x="645033" y="59690"/>
                    </a:lnTo>
                    <a:close/>
                    <a:moveTo>
                      <a:pt x="460883" y="59690"/>
                    </a:moveTo>
                    <a:lnTo>
                      <a:pt x="455168" y="61087"/>
                    </a:lnTo>
                    <a:lnTo>
                      <a:pt x="451231" y="65151"/>
                    </a:lnTo>
                    <a:lnTo>
                      <a:pt x="449834" y="71247"/>
                    </a:lnTo>
                    <a:lnTo>
                      <a:pt x="451104" y="77089"/>
                    </a:lnTo>
                    <a:lnTo>
                      <a:pt x="454533" y="81153"/>
                    </a:lnTo>
                    <a:lnTo>
                      <a:pt x="459613" y="82931"/>
                    </a:lnTo>
                    <a:lnTo>
                      <a:pt x="459613" y="87376"/>
                    </a:lnTo>
                    <a:lnTo>
                      <a:pt x="461645" y="87376"/>
                    </a:lnTo>
                    <a:lnTo>
                      <a:pt x="463677" y="87757"/>
                    </a:lnTo>
                    <a:lnTo>
                      <a:pt x="464312" y="89154"/>
                    </a:lnTo>
                    <a:lnTo>
                      <a:pt x="463677" y="90551"/>
                    </a:lnTo>
                    <a:lnTo>
                      <a:pt x="461645" y="90932"/>
                    </a:lnTo>
                    <a:lnTo>
                      <a:pt x="457708" y="90932"/>
                    </a:lnTo>
                    <a:lnTo>
                      <a:pt x="457708" y="93345"/>
                    </a:lnTo>
                    <a:lnTo>
                      <a:pt x="462407" y="93345"/>
                    </a:lnTo>
                    <a:lnTo>
                      <a:pt x="466090" y="92202"/>
                    </a:lnTo>
                    <a:lnTo>
                      <a:pt x="467487" y="89154"/>
                    </a:lnTo>
                    <a:lnTo>
                      <a:pt x="466090" y="86106"/>
                    </a:lnTo>
                    <a:lnTo>
                      <a:pt x="462407" y="85090"/>
                    </a:lnTo>
                    <a:lnTo>
                      <a:pt x="462280" y="85090"/>
                    </a:lnTo>
                    <a:lnTo>
                      <a:pt x="462280" y="82931"/>
                    </a:lnTo>
                    <a:lnTo>
                      <a:pt x="468376" y="80518"/>
                    </a:lnTo>
                    <a:lnTo>
                      <a:pt x="471551" y="75311"/>
                    </a:lnTo>
                    <a:lnTo>
                      <a:pt x="467360" y="75311"/>
                    </a:lnTo>
                    <a:lnTo>
                      <a:pt x="465074" y="78613"/>
                    </a:lnTo>
                    <a:lnTo>
                      <a:pt x="460883" y="79756"/>
                    </a:lnTo>
                    <a:lnTo>
                      <a:pt x="455676" y="77470"/>
                    </a:lnTo>
                    <a:lnTo>
                      <a:pt x="453644" y="71120"/>
                    </a:lnTo>
                    <a:lnTo>
                      <a:pt x="455676" y="64770"/>
                    </a:lnTo>
                    <a:lnTo>
                      <a:pt x="460883" y="62611"/>
                    </a:lnTo>
                    <a:lnTo>
                      <a:pt x="465074" y="63754"/>
                    </a:lnTo>
                    <a:lnTo>
                      <a:pt x="467360" y="67056"/>
                    </a:lnTo>
                    <a:lnTo>
                      <a:pt x="471424" y="67056"/>
                    </a:lnTo>
                    <a:lnTo>
                      <a:pt x="467868" y="61468"/>
                    </a:lnTo>
                    <a:lnTo>
                      <a:pt x="461010" y="59436"/>
                    </a:lnTo>
                    <a:close/>
                    <a:moveTo>
                      <a:pt x="311277" y="101600"/>
                    </a:moveTo>
                    <a:lnTo>
                      <a:pt x="309499" y="102362"/>
                    </a:lnTo>
                    <a:lnTo>
                      <a:pt x="308737" y="104140"/>
                    </a:lnTo>
                    <a:lnTo>
                      <a:pt x="309499" y="105918"/>
                    </a:lnTo>
                    <a:lnTo>
                      <a:pt x="311277" y="106680"/>
                    </a:lnTo>
                    <a:lnTo>
                      <a:pt x="313055" y="105918"/>
                    </a:lnTo>
                    <a:lnTo>
                      <a:pt x="313817" y="104140"/>
                    </a:lnTo>
                    <a:lnTo>
                      <a:pt x="313055" y="102362"/>
                    </a:lnTo>
                    <a:lnTo>
                      <a:pt x="311277" y="101600"/>
                    </a:lnTo>
                    <a:close/>
                    <a:moveTo>
                      <a:pt x="359537" y="101600"/>
                    </a:moveTo>
                    <a:lnTo>
                      <a:pt x="357759" y="102362"/>
                    </a:lnTo>
                    <a:lnTo>
                      <a:pt x="356997" y="104140"/>
                    </a:lnTo>
                    <a:lnTo>
                      <a:pt x="357759" y="105918"/>
                    </a:lnTo>
                    <a:lnTo>
                      <a:pt x="359537" y="106680"/>
                    </a:lnTo>
                    <a:lnTo>
                      <a:pt x="361315" y="105918"/>
                    </a:lnTo>
                    <a:lnTo>
                      <a:pt x="362077" y="104140"/>
                    </a:lnTo>
                    <a:lnTo>
                      <a:pt x="361315" y="102362"/>
                    </a:lnTo>
                    <a:lnTo>
                      <a:pt x="359537" y="101600"/>
                    </a:lnTo>
                    <a:close/>
                    <a:moveTo>
                      <a:pt x="602615" y="101600"/>
                    </a:moveTo>
                    <a:lnTo>
                      <a:pt x="600837" y="102362"/>
                    </a:lnTo>
                    <a:lnTo>
                      <a:pt x="600075" y="104140"/>
                    </a:lnTo>
                    <a:lnTo>
                      <a:pt x="600837" y="105918"/>
                    </a:lnTo>
                    <a:lnTo>
                      <a:pt x="602615" y="106680"/>
                    </a:lnTo>
                    <a:lnTo>
                      <a:pt x="604393" y="105918"/>
                    </a:lnTo>
                    <a:lnTo>
                      <a:pt x="605155" y="104140"/>
                    </a:lnTo>
                    <a:lnTo>
                      <a:pt x="604393" y="102362"/>
                    </a:lnTo>
                    <a:lnTo>
                      <a:pt x="602615" y="101600"/>
                    </a:lnTo>
                    <a:close/>
                    <a:moveTo>
                      <a:pt x="559308" y="107315"/>
                    </a:moveTo>
                    <a:lnTo>
                      <a:pt x="563880" y="108712"/>
                    </a:lnTo>
                    <a:lnTo>
                      <a:pt x="565404" y="112649"/>
                    </a:lnTo>
                    <a:lnTo>
                      <a:pt x="563880" y="116713"/>
                    </a:lnTo>
                    <a:lnTo>
                      <a:pt x="559308" y="118237"/>
                    </a:lnTo>
                    <a:lnTo>
                      <a:pt x="553720" y="118237"/>
                    </a:lnTo>
                    <a:lnTo>
                      <a:pt x="553720" y="107315"/>
                    </a:lnTo>
                    <a:close/>
                    <a:moveTo>
                      <a:pt x="579120" y="113157"/>
                    </a:moveTo>
                    <a:lnTo>
                      <a:pt x="582803" y="113919"/>
                    </a:lnTo>
                    <a:lnTo>
                      <a:pt x="585343" y="116332"/>
                    </a:lnTo>
                    <a:lnTo>
                      <a:pt x="586232" y="120015"/>
                    </a:lnTo>
                    <a:lnTo>
                      <a:pt x="577596" y="120015"/>
                    </a:lnTo>
                    <a:lnTo>
                      <a:pt x="579882" y="114935"/>
                    </a:lnTo>
                    <a:lnTo>
                      <a:pt x="584708" y="113157"/>
                    </a:lnTo>
                    <a:close/>
                    <a:moveTo>
                      <a:pt x="330962" y="113284"/>
                    </a:moveTo>
                    <a:lnTo>
                      <a:pt x="334899" y="114300"/>
                    </a:lnTo>
                    <a:lnTo>
                      <a:pt x="337693" y="117221"/>
                    </a:lnTo>
                    <a:lnTo>
                      <a:pt x="338709" y="121666"/>
                    </a:lnTo>
                    <a:lnTo>
                      <a:pt x="337693" y="126238"/>
                    </a:lnTo>
                    <a:lnTo>
                      <a:pt x="334899" y="129159"/>
                    </a:lnTo>
                    <a:lnTo>
                      <a:pt x="331089" y="130175"/>
                    </a:lnTo>
                    <a:lnTo>
                      <a:pt x="327279" y="129159"/>
                    </a:lnTo>
                    <a:lnTo>
                      <a:pt x="324485" y="126238"/>
                    </a:lnTo>
                    <a:lnTo>
                      <a:pt x="323469" y="121793"/>
                    </a:lnTo>
                    <a:lnTo>
                      <a:pt x="324485" y="117348"/>
                    </a:lnTo>
                    <a:lnTo>
                      <a:pt x="327279" y="114427"/>
                    </a:lnTo>
                    <a:lnTo>
                      <a:pt x="331089" y="113411"/>
                    </a:lnTo>
                    <a:close/>
                    <a:moveTo>
                      <a:pt x="402971" y="113411"/>
                    </a:moveTo>
                    <a:lnTo>
                      <a:pt x="406908" y="114427"/>
                    </a:lnTo>
                    <a:lnTo>
                      <a:pt x="409702" y="117348"/>
                    </a:lnTo>
                    <a:lnTo>
                      <a:pt x="410718" y="121793"/>
                    </a:lnTo>
                    <a:lnTo>
                      <a:pt x="409702" y="126365"/>
                    </a:lnTo>
                    <a:lnTo>
                      <a:pt x="406908" y="129286"/>
                    </a:lnTo>
                    <a:lnTo>
                      <a:pt x="403098" y="130302"/>
                    </a:lnTo>
                    <a:lnTo>
                      <a:pt x="399288" y="129286"/>
                    </a:lnTo>
                    <a:lnTo>
                      <a:pt x="396494" y="126365"/>
                    </a:lnTo>
                    <a:lnTo>
                      <a:pt x="395478" y="121793"/>
                    </a:lnTo>
                    <a:lnTo>
                      <a:pt x="396494" y="117348"/>
                    </a:lnTo>
                    <a:lnTo>
                      <a:pt x="399288" y="114427"/>
                    </a:lnTo>
                    <a:lnTo>
                      <a:pt x="403098" y="113411"/>
                    </a:lnTo>
                    <a:close/>
                    <a:moveTo>
                      <a:pt x="457454" y="113411"/>
                    </a:moveTo>
                    <a:lnTo>
                      <a:pt x="461391" y="114427"/>
                    </a:lnTo>
                    <a:lnTo>
                      <a:pt x="464185" y="117348"/>
                    </a:lnTo>
                    <a:lnTo>
                      <a:pt x="465201" y="121793"/>
                    </a:lnTo>
                    <a:lnTo>
                      <a:pt x="464185" y="126365"/>
                    </a:lnTo>
                    <a:lnTo>
                      <a:pt x="461391" y="129286"/>
                    </a:lnTo>
                    <a:lnTo>
                      <a:pt x="457581" y="130302"/>
                    </a:lnTo>
                    <a:lnTo>
                      <a:pt x="453771" y="129286"/>
                    </a:lnTo>
                    <a:lnTo>
                      <a:pt x="450977" y="126365"/>
                    </a:lnTo>
                    <a:lnTo>
                      <a:pt x="449961" y="121793"/>
                    </a:lnTo>
                    <a:lnTo>
                      <a:pt x="450977" y="117348"/>
                    </a:lnTo>
                    <a:lnTo>
                      <a:pt x="453771" y="114427"/>
                    </a:lnTo>
                    <a:lnTo>
                      <a:pt x="457581" y="113411"/>
                    </a:lnTo>
                    <a:close/>
                    <a:moveTo>
                      <a:pt x="485394" y="113411"/>
                    </a:moveTo>
                    <a:lnTo>
                      <a:pt x="489204" y="114300"/>
                    </a:lnTo>
                    <a:lnTo>
                      <a:pt x="491998" y="117094"/>
                    </a:lnTo>
                    <a:lnTo>
                      <a:pt x="493014" y="121666"/>
                    </a:lnTo>
                    <a:lnTo>
                      <a:pt x="491871" y="126365"/>
                    </a:lnTo>
                    <a:lnTo>
                      <a:pt x="489077" y="129159"/>
                    </a:lnTo>
                    <a:lnTo>
                      <a:pt x="485267" y="130175"/>
                    </a:lnTo>
                    <a:lnTo>
                      <a:pt x="481584" y="129159"/>
                    </a:lnTo>
                    <a:lnTo>
                      <a:pt x="478917" y="126365"/>
                    </a:lnTo>
                    <a:lnTo>
                      <a:pt x="477901" y="121666"/>
                    </a:lnTo>
                    <a:lnTo>
                      <a:pt x="478917" y="117094"/>
                    </a:lnTo>
                    <a:lnTo>
                      <a:pt x="481711" y="114173"/>
                    </a:lnTo>
                    <a:lnTo>
                      <a:pt x="485521" y="113284"/>
                    </a:lnTo>
                    <a:close/>
                    <a:moveTo>
                      <a:pt x="522986" y="113284"/>
                    </a:moveTo>
                    <a:lnTo>
                      <a:pt x="526796" y="114173"/>
                    </a:lnTo>
                    <a:lnTo>
                      <a:pt x="529590" y="116967"/>
                    </a:lnTo>
                    <a:lnTo>
                      <a:pt x="530733" y="121539"/>
                    </a:lnTo>
                    <a:lnTo>
                      <a:pt x="529590" y="126238"/>
                    </a:lnTo>
                    <a:lnTo>
                      <a:pt x="526796" y="129032"/>
                    </a:lnTo>
                    <a:lnTo>
                      <a:pt x="522986" y="130048"/>
                    </a:lnTo>
                    <a:lnTo>
                      <a:pt x="519303" y="129032"/>
                    </a:lnTo>
                    <a:lnTo>
                      <a:pt x="516636" y="126238"/>
                    </a:lnTo>
                    <a:lnTo>
                      <a:pt x="515620" y="121539"/>
                    </a:lnTo>
                    <a:lnTo>
                      <a:pt x="516636" y="116967"/>
                    </a:lnTo>
                    <a:lnTo>
                      <a:pt x="519430" y="114046"/>
                    </a:lnTo>
                    <a:lnTo>
                      <a:pt x="523240" y="113157"/>
                    </a:lnTo>
                    <a:close/>
                    <a:moveTo>
                      <a:pt x="647954" y="113157"/>
                    </a:moveTo>
                    <a:lnTo>
                      <a:pt x="651764" y="114046"/>
                    </a:lnTo>
                    <a:lnTo>
                      <a:pt x="654558" y="116840"/>
                    </a:lnTo>
                    <a:lnTo>
                      <a:pt x="655574" y="121412"/>
                    </a:lnTo>
                    <a:lnTo>
                      <a:pt x="654431" y="126111"/>
                    </a:lnTo>
                    <a:lnTo>
                      <a:pt x="651637" y="128905"/>
                    </a:lnTo>
                    <a:lnTo>
                      <a:pt x="647827" y="129921"/>
                    </a:lnTo>
                    <a:lnTo>
                      <a:pt x="644144" y="128905"/>
                    </a:lnTo>
                    <a:lnTo>
                      <a:pt x="641350" y="126111"/>
                    </a:lnTo>
                    <a:lnTo>
                      <a:pt x="640334" y="121412"/>
                    </a:lnTo>
                    <a:lnTo>
                      <a:pt x="641350" y="116840"/>
                    </a:lnTo>
                    <a:lnTo>
                      <a:pt x="644144" y="113919"/>
                    </a:lnTo>
                    <a:lnTo>
                      <a:pt x="647954" y="113030"/>
                    </a:lnTo>
                    <a:close/>
                    <a:moveTo>
                      <a:pt x="222885" y="104140"/>
                    </a:moveTo>
                    <a:lnTo>
                      <a:pt x="222885" y="132715"/>
                    </a:lnTo>
                    <a:lnTo>
                      <a:pt x="226695" y="132715"/>
                    </a:lnTo>
                    <a:lnTo>
                      <a:pt x="226695" y="111633"/>
                    </a:lnTo>
                    <a:lnTo>
                      <a:pt x="236220" y="132969"/>
                    </a:lnTo>
                    <a:lnTo>
                      <a:pt x="238887" y="132969"/>
                    </a:lnTo>
                    <a:lnTo>
                      <a:pt x="248412" y="111633"/>
                    </a:lnTo>
                    <a:lnTo>
                      <a:pt x="248412" y="132969"/>
                    </a:lnTo>
                    <a:lnTo>
                      <a:pt x="252222" y="132969"/>
                    </a:lnTo>
                    <a:lnTo>
                      <a:pt x="252222" y="104394"/>
                    </a:lnTo>
                    <a:lnTo>
                      <a:pt x="248285" y="104394"/>
                    </a:lnTo>
                    <a:lnTo>
                      <a:pt x="237744" y="128016"/>
                    </a:lnTo>
                    <a:lnTo>
                      <a:pt x="227203" y="104394"/>
                    </a:lnTo>
                    <a:close/>
                    <a:moveTo>
                      <a:pt x="289179" y="102362"/>
                    </a:moveTo>
                    <a:lnTo>
                      <a:pt x="289179" y="132969"/>
                    </a:lnTo>
                    <a:lnTo>
                      <a:pt x="292989" y="132969"/>
                    </a:lnTo>
                    <a:lnTo>
                      <a:pt x="292989" y="102362"/>
                    </a:lnTo>
                    <a:close/>
                    <a:moveTo>
                      <a:pt x="304038" y="104648"/>
                    </a:moveTo>
                    <a:lnTo>
                      <a:pt x="304038" y="110363"/>
                    </a:lnTo>
                    <a:lnTo>
                      <a:pt x="301117" y="110363"/>
                    </a:lnTo>
                    <a:lnTo>
                      <a:pt x="301117" y="113411"/>
                    </a:lnTo>
                    <a:lnTo>
                      <a:pt x="304038" y="113411"/>
                    </a:lnTo>
                    <a:lnTo>
                      <a:pt x="304038" y="126746"/>
                    </a:lnTo>
                    <a:lnTo>
                      <a:pt x="305562" y="131445"/>
                    </a:lnTo>
                    <a:lnTo>
                      <a:pt x="310261" y="132842"/>
                    </a:lnTo>
                    <a:lnTo>
                      <a:pt x="304800" y="132842"/>
                    </a:lnTo>
                    <a:lnTo>
                      <a:pt x="304800" y="129667"/>
                    </a:lnTo>
                    <a:lnTo>
                      <a:pt x="302006" y="129667"/>
                    </a:lnTo>
                    <a:lnTo>
                      <a:pt x="299593" y="128905"/>
                    </a:lnTo>
                    <a:lnTo>
                      <a:pt x="298831" y="126619"/>
                    </a:lnTo>
                    <a:lnTo>
                      <a:pt x="298831" y="113411"/>
                    </a:lnTo>
                    <a:lnTo>
                      <a:pt x="304800" y="113411"/>
                    </a:lnTo>
                    <a:lnTo>
                      <a:pt x="304800" y="110363"/>
                    </a:lnTo>
                    <a:lnTo>
                      <a:pt x="298831" y="110363"/>
                    </a:lnTo>
                    <a:lnTo>
                      <a:pt x="298831" y="104648"/>
                    </a:lnTo>
                    <a:close/>
                    <a:moveTo>
                      <a:pt x="313055" y="110363"/>
                    </a:moveTo>
                    <a:lnTo>
                      <a:pt x="313055" y="132969"/>
                    </a:lnTo>
                    <a:lnTo>
                      <a:pt x="316865" y="132969"/>
                    </a:lnTo>
                    <a:lnTo>
                      <a:pt x="316865" y="110363"/>
                    </a:lnTo>
                    <a:close/>
                    <a:moveTo>
                      <a:pt x="354965" y="102489"/>
                    </a:moveTo>
                    <a:lnTo>
                      <a:pt x="354965" y="133096"/>
                    </a:lnTo>
                    <a:lnTo>
                      <a:pt x="358775" y="133096"/>
                    </a:lnTo>
                    <a:lnTo>
                      <a:pt x="358775" y="102362"/>
                    </a:lnTo>
                    <a:close/>
                    <a:moveTo>
                      <a:pt x="368935" y="110236"/>
                    </a:moveTo>
                    <a:lnTo>
                      <a:pt x="368935" y="132842"/>
                    </a:lnTo>
                    <a:lnTo>
                      <a:pt x="372745" y="132842"/>
                    </a:lnTo>
                    <a:lnTo>
                      <a:pt x="372745" y="110363"/>
                    </a:lnTo>
                    <a:close/>
                    <a:moveTo>
                      <a:pt x="446913" y="109982"/>
                    </a:moveTo>
                    <a:lnTo>
                      <a:pt x="442722" y="110871"/>
                    </a:lnTo>
                    <a:lnTo>
                      <a:pt x="439674" y="113538"/>
                    </a:lnTo>
                    <a:lnTo>
                      <a:pt x="439674" y="110363"/>
                    </a:lnTo>
                    <a:lnTo>
                      <a:pt x="435864" y="110363"/>
                    </a:lnTo>
                    <a:lnTo>
                      <a:pt x="435864" y="132969"/>
                    </a:lnTo>
                    <a:lnTo>
                      <a:pt x="439674" y="132969"/>
                    </a:lnTo>
                    <a:lnTo>
                      <a:pt x="439674" y="120523"/>
                    </a:lnTo>
                    <a:lnTo>
                      <a:pt x="441452" y="115062"/>
                    </a:lnTo>
                    <a:lnTo>
                      <a:pt x="446151" y="113157"/>
                    </a:lnTo>
                    <a:lnTo>
                      <a:pt x="450723" y="114935"/>
                    </a:lnTo>
                    <a:lnTo>
                      <a:pt x="452374" y="120142"/>
                    </a:lnTo>
                    <a:lnTo>
                      <a:pt x="452374" y="132969"/>
                    </a:lnTo>
                    <a:lnTo>
                      <a:pt x="456057" y="132969"/>
                    </a:lnTo>
                    <a:lnTo>
                      <a:pt x="456057" y="119634"/>
                    </a:lnTo>
                    <a:lnTo>
                      <a:pt x="453517" y="112395"/>
                    </a:lnTo>
                    <a:lnTo>
                      <a:pt x="446786" y="109982"/>
                    </a:lnTo>
                    <a:close/>
                    <a:moveTo>
                      <a:pt x="549910" y="104140"/>
                    </a:moveTo>
                    <a:lnTo>
                      <a:pt x="549910" y="132969"/>
                    </a:lnTo>
                    <a:lnTo>
                      <a:pt x="553720" y="132969"/>
                    </a:lnTo>
                    <a:lnTo>
                      <a:pt x="553720" y="121158"/>
                    </a:lnTo>
                    <a:lnTo>
                      <a:pt x="558292" y="121158"/>
                    </a:lnTo>
                    <a:lnTo>
                      <a:pt x="565150" y="132969"/>
                    </a:lnTo>
                    <a:lnTo>
                      <a:pt x="569595" y="132969"/>
                    </a:lnTo>
                    <a:lnTo>
                      <a:pt x="562356" y="120904"/>
                    </a:lnTo>
                    <a:lnTo>
                      <a:pt x="567563" y="117856"/>
                    </a:lnTo>
                    <a:lnTo>
                      <a:pt x="569214" y="112649"/>
                    </a:lnTo>
                    <a:lnTo>
                      <a:pt x="568071" y="108331"/>
                    </a:lnTo>
                    <a:lnTo>
                      <a:pt x="564642" y="105283"/>
                    </a:lnTo>
                    <a:lnTo>
                      <a:pt x="559181" y="104140"/>
                    </a:lnTo>
                    <a:close/>
                    <a:moveTo>
                      <a:pt x="609854" y="110236"/>
                    </a:moveTo>
                    <a:lnTo>
                      <a:pt x="609854" y="132842"/>
                    </a:lnTo>
                    <a:lnTo>
                      <a:pt x="613664" y="132842"/>
                    </a:lnTo>
                    <a:lnTo>
                      <a:pt x="613664" y="110363"/>
                    </a:lnTo>
                    <a:close/>
                    <a:moveTo>
                      <a:pt x="634873" y="109982"/>
                    </a:moveTo>
                    <a:lnTo>
                      <a:pt x="630555" y="110871"/>
                    </a:lnTo>
                    <a:lnTo>
                      <a:pt x="627507" y="113538"/>
                    </a:lnTo>
                    <a:lnTo>
                      <a:pt x="627507" y="110363"/>
                    </a:lnTo>
                    <a:lnTo>
                      <a:pt x="623697" y="110363"/>
                    </a:lnTo>
                    <a:lnTo>
                      <a:pt x="623697" y="132969"/>
                    </a:lnTo>
                    <a:lnTo>
                      <a:pt x="627507" y="132969"/>
                    </a:lnTo>
                    <a:lnTo>
                      <a:pt x="627507" y="120523"/>
                    </a:lnTo>
                    <a:lnTo>
                      <a:pt x="629285" y="115062"/>
                    </a:lnTo>
                    <a:lnTo>
                      <a:pt x="633984" y="113157"/>
                    </a:lnTo>
                    <a:lnTo>
                      <a:pt x="638556" y="114935"/>
                    </a:lnTo>
                    <a:lnTo>
                      <a:pt x="640207" y="120142"/>
                    </a:lnTo>
                    <a:lnTo>
                      <a:pt x="640207" y="132969"/>
                    </a:lnTo>
                    <a:lnTo>
                      <a:pt x="643890" y="132969"/>
                    </a:lnTo>
                    <a:lnTo>
                      <a:pt x="643890" y="119634"/>
                    </a:lnTo>
                    <a:lnTo>
                      <a:pt x="641350" y="112395"/>
                    </a:lnTo>
                    <a:lnTo>
                      <a:pt x="634619" y="109982"/>
                    </a:lnTo>
                    <a:close/>
                    <a:moveTo>
                      <a:pt x="677672" y="128143"/>
                    </a:moveTo>
                    <a:lnTo>
                      <a:pt x="675894" y="128905"/>
                    </a:lnTo>
                    <a:lnTo>
                      <a:pt x="675132" y="130683"/>
                    </a:lnTo>
                    <a:lnTo>
                      <a:pt x="675894" y="132461"/>
                    </a:lnTo>
                    <a:lnTo>
                      <a:pt x="677672" y="133223"/>
                    </a:lnTo>
                    <a:lnTo>
                      <a:pt x="679450" y="132461"/>
                    </a:lnTo>
                    <a:lnTo>
                      <a:pt x="680085" y="130683"/>
                    </a:lnTo>
                    <a:lnTo>
                      <a:pt x="679323" y="128905"/>
                    </a:lnTo>
                    <a:lnTo>
                      <a:pt x="677545" y="128143"/>
                    </a:lnTo>
                    <a:close/>
                    <a:moveTo>
                      <a:pt x="257556" y="110363"/>
                    </a:moveTo>
                    <a:lnTo>
                      <a:pt x="257556" y="123571"/>
                    </a:lnTo>
                    <a:lnTo>
                      <a:pt x="258826" y="128905"/>
                    </a:lnTo>
                    <a:lnTo>
                      <a:pt x="262128" y="132207"/>
                    </a:lnTo>
                    <a:lnTo>
                      <a:pt x="266827" y="133350"/>
                    </a:lnTo>
                    <a:lnTo>
                      <a:pt x="271145" y="132334"/>
                    </a:lnTo>
                    <a:lnTo>
                      <a:pt x="274066" y="129667"/>
                    </a:lnTo>
                    <a:lnTo>
                      <a:pt x="274066" y="132969"/>
                    </a:lnTo>
                    <a:lnTo>
                      <a:pt x="277876" y="132969"/>
                    </a:lnTo>
                    <a:lnTo>
                      <a:pt x="277876" y="110363"/>
                    </a:lnTo>
                    <a:lnTo>
                      <a:pt x="274066" y="110363"/>
                    </a:lnTo>
                    <a:lnTo>
                      <a:pt x="274066" y="122809"/>
                    </a:lnTo>
                    <a:lnTo>
                      <a:pt x="272288" y="128270"/>
                    </a:lnTo>
                    <a:lnTo>
                      <a:pt x="267589" y="130175"/>
                    </a:lnTo>
                    <a:lnTo>
                      <a:pt x="263017" y="128397"/>
                    </a:lnTo>
                    <a:lnTo>
                      <a:pt x="261366" y="123317"/>
                    </a:lnTo>
                    <a:lnTo>
                      <a:pt x="261366" y="110617"/>
                    </a:lnTo>
                    <a:close/>
                    <a:moveTo>
                      <a:pt x="381254" y="110236"/>
                    </a:moveTo>
                    <a:lnTo>
                      <a:pt x="375539" y="111633"/>
                    </a:lnTo>
                    <a:lnTo>
                      <a:pt x="371602" y="115697"/>
                    </a:lnTo>
                    <a:lnTo>
                      <a:pt x="370205" y="121793"/>
                    </a:lnTo>
                    <a:lnTo>
                      <a:pt x="371602" y="128016"/>
                    </a:lnTo>
                    <a:lnTo>
                      <a:pt x="375539" y="132080"/>
                    </a:lnTo>
                    <a:lnTo>
                      <a:pt x="381254" y="133477"/>
                    </a:lnTo>
                    <a:lnTo>
                      <a:pt x="388112" y="131318"/>
                    </a:lnTo>
                    <a:lnTo>
                      <a:pt x="391795" y="125730"/>
                    </a:lnTo>
                    <a:lnTo>
                      <a:pt x="387731" y="125730"/>
                    </a:lnTo>
                    <a:lnTo>
                      <a:pt x="385445" y="129032"/>
                    </a:lnTo>
                    <a:lnTo>
                      <a:pt x="381381" y="130175"/>
                    </a:lnTo>
                    <a:lnTo>
                      <a:pt x="376174" y="127889"/>
                    </a:lnTo>
                    <a:lnTo>
                      <a:pt x="374142" y="121539"/>
                    </a:lnTo>
                    <a:lnTo>
                      <a:pt x="376174" y="115316"/>
                    </a:lnTo>
                    <a:lnTo>
                      <a:pt x="381381" y="113157"/>
                    </a:lnTo>
                    <a:lnTo>
                      <a:pt x="385572" y="114300"/>
                    </a:lnTo>
                    <a:lnTo>
                      <a:pt x="387731" y="117602"/>
                    </a:lnTo>
                    <a:lnTo>
                      <a:pt x="391795" y="117602"/>
                    </a:lnTo>
                    <a:lnTo>
                      <a:pt x="388239" y="112014"/>
                    </a:lnTo>
                    <a:lnTo>
                      <a:pt x="381381" y="109982"/>
                    </a:lnTo>
                    <a:close/>
                    <a:moveTo>
                      <a:pt x="406146" y="109982"/>
                    </a:moveTo>
                    <a:lnTo>
                      <a:pt x="400685" y="111379"/>
                    </a:lnTo>
                    <a:lnTo>
                      <a:pt x="396875" y="115443"/>
                    </a:lnTo>
                    <a:lnTo>
                      <a:pt x="395478" y="121539"/>
                    </a:lnTo>
                    <a:lnTo>
                      <a:pt x="396875" y="127635"/>
                    </a:lnTo>
                    <a:lnTo>
                      <a:pt x="400685" y="131826"/>
                    </a:lnTo>
                    <a:lnTo>
                      <a:pt x="406146" y="133350"/>
                    </a:lnTo>
                    <a:lnTo>
                      <a:pt x="411353" y="132080"/>
                    </a:lnTo>
                    <a:lnTo>
                      <a:pt x="414655" y="128778"/>
                    </a:lnTo>
                    <a:lnTo>
                      <a:pt x="414655" y="132969"/>
                    </a:lnTo>
                    <a:lnTo>
                      <a:pt x="418465" y="132969"/>
                    </a:lnTo>
                    <a:lnTo>
                      <a:pt x="418465" y="110363"/>
                    </a:lnTo>
                    <a:lnTo>
                      <a:pt x="414655" y="110363"/>
                    </a:lnTo>
                    <a:lnTo>
                      <a:pt x="414655" y="114427"/>
                    </a:lnTo>
                    <a:lnTo>
                      <a:pt x="411353" y="111252"/>
                    </a:lnTo>
                    <a:lnTo>
                      <a:pt x="406146" y="109982"/>
                    </a:lnTo>
                    <a:close/>
                    <a:moveTo>
                      <a:pt x="468884" y="102362"/>
                    </a:moveTo>
                    <a:lnTo>
                      <a:pt x="468884" y="114300"/>
                    </a:lnTo>
                    <a:lnTo>
                      <a:pt x="465455" y="111125"/>
                    </a:lnTo>
                    <a:lnTo>
                      <a:pt x="460502" y="109982"/>
                    </a:lnTo>
                    <a:lnTo>
                      <a:pt x="454914" y="111379"/>
                    </a:lnTo>
                    <a:lnTo>
                      <a:pt x="451104" y="115443"/>
                    </a:lnTo>
                    <a:lnTo>
                      <a:pt x="449707" y="121539"/>
                    </a:lnTo>
                    <a:lnTo>
                      <a:pt x="451104" y="127635"/>
                    </a:lnTo>
                    <a:lnTo>
                      <a:pt x="454914" y="131826"/>
                    </a:lnTo>
                    <a:lnTo>
                      <a:pt x="460375" y="133350"/>
                    </a:lnTo>
                    <a:lnTo>
                      <a:pt x="465455" y="132080"/>
                    </a:lnTo>
                    <a:lnTo>
                      <a:pt x="468757" y="128778"/>
                    </a:lnTo>
                    <a:lnTo>
                      <a:pt x="468757" y="133096"/>
                    </a:lnTo>
                    <a:lnTo>
                      <a:pt x="472567" y="133096"/>
                    </a:lnTo>
                    <a:lnTo>
                      <a:pt x="472567" y="102362"/>
                    </a:lnTo>
                    <a:close/>
                    <a:moveTo>
                      <a:pt x="492760" y="109982"/>
                    </a:moveTo>
                    <a:lnTo>
                      <a:pt x="486918" y="111379"/>
                    </a:lnTo>
                    <a:lnTo>
                      <a:pt x="482727" y="115443"/>
                    </a:lnTo>
                    <a:lnTo>
                      <a:pt x="481203" y="121539"/>
                    </a:lnTo>
                    <a:lnTo>
                      <a:pt x="482727" y="127762"/>
                    </a:lnTo>
                    <a:lnTo>
                      <a:pt x="486791" y="131826"/>
                    </a:lnTo>
                    <a:lnTo>
                      <a:pt x="492506" y="133223"/>
                    </a:lnTo>
                    <a:lnTo>
                      <a:pt x="498348" y="131826"/>
                    </a:lnTo>
                    <a:lnTo>
                      <a:pt x="502539" y="127762"/>
                    </a:lnTo>
                    <a:lnTo>
                      <a:pt x="504063" y="121539"/>
                    </a:lnTo>
                    <a:lnTo>
                      <a:pt x="502539" y="115443"/>
                    </a:lnTo>
                    <a:lnTo>
                      <a:pt x="498475" y="111379"/>
                    </a:lnTo>
                    <a:lnTo>
                      <a:pt x="492633" y="109982"/>
                    </a:lnTo>
                    <a:close/>
                    <a:moveTo>
                      <a:pt x="530098" y="109982"/>
                    </a:moveTo>
                    <a:lnTo>
                      <a:pt x="524256" y="111379"/>
                    </a:lnTo>
                    <a:lnTo>
                      <a:pt x="520192" y="115443"/>
                    </a:lnTo>
                    <a:lnTo>
                      <a:pt x="518668" y="121539"/>
                    </a:lnTo>
                    <a:lnTo>
                      <a:pt x="520192" y="127762"/>
                    </a:lnTo>
                    <a:lnTo>
                      <a:pt x="524256" y="131826"/>
                    </a:lnTo>
                    <a:lnTo>
                      <a:pt x="529971" y="133223"/>
                    </a:lnTo>
                    <a:lnTo>
                      <a:pt x="535813" y="131826"/>
                    </a:lnTo>
                    <a:lnTo>
                      <a:pt x="540004" y="127762"/>
                    </a:lnTo>
                    <a:lnTo>
                      <a:pt x="541528" y="121539"/>
                    </a:lnTo>
                    <a:lnTo>
                      <a:pt x="540004" y="115443"/>
                    </a:lnTo>
                    <a:lnTo>
                      <a:pt x="535940" y="111379"/>
                    </a:lnTo>
                    <a:lnTo>
                      <a:pt x="530098" y="109982"/>
                    </a:lnTo>
                    <a:close/>
                    <a:moveTo>
                      <a:pt x="592455" y="109982"/>
                    </a:moveTo>
                    <a:lnTo>
                      <a:pt x="586613" y="111379"/>
                    </a:lnTo>
                    <a:lnTo>
                      <a:pt x="582676" y="115443"/>
                    </a:lnTo>
                    <a:lnTo>
                      <a:pt x="581279" y="121539"/>
                    </a:lnTo>
                    <a:lnTo>
                      <a:pt x="582676" y="127762"/>
                    </a:lnTo>
                    <a:lnTo>
                      <a:pt x="586613" y="131826"/>
                    </a:lnTo>
                    <a:lnTo>
                      <a:pt x="592328" y="133223"/>
                    </a:lnTo>
                    <a:lnTo>
                      <a:pt x="599059" y="131191"/>
                    </a:lnTo>
                    <a:lnTo>
                      <a:pt x="602742" y="125857"/>
                    </a:lnTo>
                    <a:lnTo>
                      <a:pt x="598678" y="125857"/>
                    </a:lnTo>
                    <a:lnTo>
                      <a:pt x="596392" y="128905"/>
                    </a:lnTo>
                    <a:lnTo>
                      <a:pt x="592328" y="130048"/>
                    </a:lnTo>
                    <a:lnTo>
                      <a:pt x="587248" y="128143"/>
                    </a:lnTo>
                    <a:lnTo>
                      <a:pt x="584962" y="122936"/>
                    </a:lnTo>
                    <a:lnTo>
                      <a:pt x="595630" y="122936"/>
                    </a:lnTo>
                    <a:lnTo>
                      <a:pt x="595757" y="120650"/>
                    </a:lnTo>
                    <a:lnTo>
                      <a:pt x="594360" y="115062"/>
                    </a:lnTo>
                    <a:lnTo>
                      <a:pt x="590550" y="111252"/>
                    </a:lnTo>
                    <a:lnTo>
                      <a:pt x="584835" y="109855"/>
                    </a:lnTo>
                    <a:close/>
                    <a:moveTo>
                      <a:pt x="647319" y="109855"/>
                    </a:moveTo>
                    <a:lnTo>
                      <a:pt x="641477" y="111252"/>
                    </a:lnTo>
                    <a:lnTo>
                      <a:pt x="637286" y="115316"/>
                    </a:lnTo>
                    <a:lnTo>
                      <a:pt x="635762" y="121412"/>
                    </a:lnTo>
                    <a:lnTo>
                      <a:pt x="637286" y="127635"/>
                    </a:lnTo>
                    <a:lnTo>
                      <a:pt x="641350" y="131699"/>
                    </a:lnTo>
                    <a:lnTo>
                      <a:pt x="647065" y="133096"/>
                    </a:lnTo>
                    <a:lnTo>
                      <a:pt x="652907" y="131699"/>
                    </a:lnTo>
                    <a:lnTo>
                      <a:pt x="657098" y="127635"/>
                    </a:lnTo>
                    <a:lnTo>
                      <a:pt x="658622" y="121412"/>
                    </a:lnTo>
                    <a:lnTo>
                      <a:pt x="657098" y="115316"/>
                    </a:lnTo>
                    <a:lnTo>
                      <a:pt x="653034" y="111252"/>
                    </a:lnTo>
                    <a:lnTo>
                      <a:pt x="647192" y="109855"/>
                    </a:lnTo>
                    <a:close/>
                    <a:moveTo>
                      <a:pt x="331597" y="109855"/>
                    </a:moveTo>
                    <a:lnTo>
                      <a:pt x="326390" y="111125"/>
                    </a:lnTo>
                    <a:lnTo>
                      <a:pt x="323088" y="114300"/>
                    </a:lnTo>
                    <a:lnTo>
                      <a:pt x="323088" y="110363"/>
                    </a:lnTo>
                    <a:lnTo>
                      <a:pt x="319278" y="110363"/>
                    </a:lnTo>
                    <a:lnTo>
                      <a:pt x="319278" y="143764"/>
                    </a:lnTo>
                    <a:lnTo>
                      <a:pt x="323088" y="143764"/>
                    </a:lnTo>
                    <a:lnTo>
                      <a:pt x="323088" y="128778"/>
                    </a:lnTo>
                    <a:lnTo>
                      <a:pt x="326517" y="132080"/>
                    </a:lnTo>
                    <a:lnTo>
                      <a:pt x="331597" y="133350"/>
                    </a:lnTo>
                    <a:lnTo>
                      <a:pt x="337058" y="131826"/>
                    </a:lnTo>
                    <a:lnTo>
                      <a:pt x="340868" y="127635"/>
                    </a:lnTo>
                    <a:lnTo>
                      <a:pt x="342265" y="121539"/>
                    </a:lnTo>
                    <a:lnTo>
                      <a:pt x="340868" y="115443"/>
                    </a:lnTo>
                    <a:lnTo>
                      <a:pt x="336931" y="111379"/>
                    </a:lnTo>
                    <a:lnTo>
                      <a:pt x="331470" y="109982"/>
                    </a:lnTo>
                    <a:close/>
                  </a:path>
                </a:pathLst>
              </a:custGeom>
              <a:solidFill>
                <a:srgbClr val="AD59AB">
                  <a:alpha val="4706"/>
                </a:srgbClr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64626" y="9826388"/>
              <a:ext cx="9126141" cy="1965278"/>
              <a:chOff x="0" y="0"/>
              <a:chExt cx="667360" cy="143713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93928" cy="143764"/>
              </a:xfrm>
              <a:custGeom>
                <a:avLst/>
                <a:gdLst/>
                <a:ahLst/>
                <a:cxnLst/>
                <a:rect l="l" t="t" r="r" b="b"/>
                <a:pathLst>
                  <a:path w="693928" h="143764">
                    <a:moveTo>
                      <a:pt x="484759" y="889"/>
                    </a:moveTo>
                    <a:lnTo>
                      <a:pt x="482981" y="1651"/>
                    </a:lnTo>
                    <a:lnTo>
                      <a:pt x="482219" y="3429"/>
                    </a:lnTo>
                    <a:lnTo>
                      <a:pt x="482981" y="5207"/>
                    </a:lnTo>
                    <a:lnTo>
                      <a:pt x="484759" y="5969"/>
                    </a:lnTo>
                    <a:lnTo>
                      <a:pt x="486537" y="5207"/>
                    </a:lnTo>
                    <a:lnTo>
                      <a:pt x="487299" y="3429"/>
                    </a:lnTo>
                    <a:lnTo>
                      <a:pt x="486410" y="1651"/>
                    </a:lnTo>
                    <a:lnTo>
                      <a:pt x="484759" y="889"/>
                    </a:lnTo>
                    <a:close/>
                    <a:moveTo>
                      <a:pt x="545465" y="0"/>
                    </a:moveTo>
                    <a:lnTo>
                      <a:pt x="536702" y="5207"/>
                    </a:lnTo>
                    <a:lnTo>
                      <a:pt x="536702" y="8001"/>
                    </a:lnTo>
                    <a:lnTo>
                      <a:pt x="545465" y="3302"/>
                    </a:lnTo>
                    <a:lnTo>
                      <a:pt x="545465" y="0"/>
                    </a:lnTo>
                    <a:close/>
                    <a:moveTo>
                      <a:pt x="462534" y="6604"/>
                    </a:moveTo>
                    <a:lnTo>
                      <a:pt x="471043" y="9652"/>
                    </a:lnTo>
                    <a:lnTo>
                      <a:pt x="473964" y="18034"/>
                    </a:lnTo>
                    <a:lnTo>
                      <a:pt x="471043" y="26289"/>
                    </a:lnTo>
                    <a:lnTo>
                      <a:pt x="462534" y="29210"/>
                    </a:lnTo>
                    <a:lnTo>
                      <a:pt x="457327" y="29210"/>
                    </a:lnTo>
                    <a:lnTo>
                      <a:pt x="457327" y="6604"/>
                    </a:lnTo>
                    <a:close/>
                    <a:moveTo>
                      <a:pt x="259461" y="12573"/>
                    </a:moveTo>
                    <a:lnTo>
                      <a:pt x="263271" y="13462"/>
                    </a:lnTo>
                    <a:lnTo>
                      <a:pt x="266065" y="16256"/>
                    </a:lnTo>
                    <a:lnTo>
                      <a:pt x="267081" y="20828"/>
                    </a:lnTo>
                    <a:lnTo>
                      <a:pt x="265938" y="25527"/>
                    </a:lnTo>
                    <a:lnTo>
                      <a:pt x="263144" y="28321"/>
                    </a:lnTo>
                    <a:lnTo>
                      <a:pt x="259334" y="29210"/>
                    </a:lnTo>
                    <a:lnTo>
                      <a:pt x="255651" y="28321"/>
                    </a:lnTo>
                    <a:lnTo>
                      <a:pt x="252984" y="25527"/>
                    </a:lnTo>
                    <a:lnTo>
                      <a:pt x="251968" y="20828"/>
                    </a:lnTo>
                    <a:lnTo>
                      <a:pt x="252984" y="16256"/>
                    </a:lnTo>
                    <a:lnTo>
                      <a:pt x="255778" y="13462"/>
                    </a:lnTo>
                    <a:lnTo>
                      <a:pt x="259588" y="12573"/>
                    </a:lnTo>
                    <a:close/>
                    <a:moveTo>
                      <a:pt x="344043" y="12573"/>
                    </a:moveTo>
                    <a:lnTo>
                      <a:pt x="347980" y="13589"/>
                    </a:lnTo>
                    <a:lnTo>
                      <a:pt x="350774" y="16510"/>
                    </a:lnTo>
                    <a:lnTo>
                      <a:pt x="351790" y="20955"/>
                    </a:lnTo>
                    <a:lnTo>
                      <a:pt x="350520" y="25400"/>
                    </a:lnTo>
                    <a:lnTo>
                      <a:pt x="347726" y="28321"/>
                    </a:lnTo>
                    <a:lnTo>
                      <a:pt x="343916" y="29337"/>
                    </a:lnTo>
                    <a:lnTo>
                      <a:pt x="340106" y="28321"/>
                    </a:lnTo>
                    <a:lnTo>
                      <a:pt x="337312" y="25400"/>
                    </a:lnTo>
                    <a:lnTo>
                      <a:pt x="336296" y="20955"/>
                    </a:lnTo>
                    <a:lnTo>
                      <a:pt x="337312" y="16510"/>
                    </a:lnTo>
                    <a:lnTo>
                      <a:pt x="340106" y="13589"/>
                    </a:lnTo>
                    <a:lnTo>
                      <a:pt x="343916" y="12573"/>
                    </a:lnTo>
                    <a:close/>
                    <a:moveTo>
                      <a:pt x="398272" y="12573"/>
                    </a:moveTo>
                    <a:lnTo>
                      <a:pt x="402209" y="13589"/>
                    </a:lnTo>
                    <a:lnTo>
                      <a:pt x="405003" y="16510"/>
                    </a:lnTo>
                    <a:lnTo>
                      <a:pt x="406019" y="20955"/>
                    </a:lnTo>
                    <a:lnTo>
                      <a:pt x="405003" y="25400"/>
                    </a:lnTo>
                    <a:lnTo>
                      <a:pt x="402209" y="28321"/>
                    </a:lnTo>
                    <a:lnTo>
                      <a:pt x="398399" y="29337"/>
                    </a:lnTo>
                    <a:lnTo>
                      <a:pt x="394589" y="28321"/>
                    </a:lnTo>
                    <a:lnTo>
                      <a:pt x="391668" y="25400"/>
                    </a:lnTo>
                    <a:lnTo>
                      <a:pt x="390652" y="20955"/>
                    </a:lnTo>
                    <a:lnTo>
                      <a:pt x="391668" y="16510"/>
                    </a:lnTo>
                    <a:lnTo>
                      <a:pt x="394462" y="13589"/>
                    </a:lnTo>
                    <a:lnTo>
                      <a:pt x="398272" y="12573"/>
                    </a:lnTo>
                    <a:close/>
                    <a:moveTo>
                      <a:pt x="426085" y="12573"/>
                    </a:moveTo>
                    <a:lnTo>
                      <a:pt x="429895" y="13462"/>
                    </a:lnTo>
                    <a:lnTo>
                      <a:pt x="432689" y="16256"/>
                    </a:lnTo>
                    <a:lnTo>
                      <a:pt x="433832" y="20828"/>
                    </a:lnTo>
                    <a:lnTo>
                      <a:pt x="432689" y="25527"/>
                    </a:lnTo>
                    <a:lnTo>
                      <a:pt x="429895" y="28321"/>
                    </a:lnTo>
                    <a:lnTo>
                      <a:pt x="426085" y="29210"/>
                    </a:lnTo>
                    <a:lnTo>
                      <a:pt x="422402" y="28321"/>
                    </a:lnTo>
                    <a:lnTo>
                      <a:pt x="419608" y="25527"/>
                    </a:lnTo>
                    <a:lnTo>
                      <a:pt x="418592" y="20828"/>
                    </a:lnTo>
                    <a:lnTo>
                      <a:pt x="419608" y="16256"/>
                    </a:lnTo>
                    <a:lnTo>
                      <a:pt x="422402" y="13462"/>
                    </a:lnTo>
                    <a:lnTo>
                      <a:pt x="426212" y="12573"/>
                    </a:lnTo>
                    <a:close/>
                    <a:moveTo>
                      <a:pt x="561213" y="12573"/>
                    </a:moveTo>
                    <a:lnTo>
                      <a:pt x="565150" y="13589"/>
                    </a:lnTo>
                    <a:lnTo>
                      <a:pt x="567944" y="16510"/>
                    </a:lnTo>
                    <a:lnTo>
                      <a:pt x="568960" y="20955"/>
                    </a:lnTo>
                    <a:lnTo>
                      <a:pt x="567944" y="25527"/>
                    </a:lnTo>
                    <a:lnTo>
                      <a:pt x="565150" y="28448"/>
                    </a:lnTo>
                    <a:lnTo>
                      <a:pt x="561340" y="29464"/>
                    </a:lnTo>
                    <a:lnTo>
                      <a:pt x="557530" y="28448"/>
                    </a:lnTo>
                    <a:lnTo>
                      <a:pt x="554482" y="25400"/>
                    </a:lnTo>
                    <a:lnTo>
                      <a:pt x="553466" y="20955"/>
                    </a:lnTo>
                    <a:lnTo>
                      <a:pt x="554482" y="16510"/>
                    </a:lnTo>
                    <a:lnTo>
                      <a:pt x="557276" y="13589"/>
                    </a:lnTo>
                    <a:lnTo>
                      <a:pt x="561086" y="12573"/>
                    </a:lnTo>
                    <a:close/>
                    <a:moveTo>
                      <a:pt x="624205" y="12573"/>
                    </a:moveTo>
                    <a:lnTo>
                      <a:pt x="628142" y="13589"/>
                    </a:lnTo>
                    <a:lnTo>
                      <a:pt x="630936" y="16510"/>
                    </a:lnTo>
                    <a:lnTo>
                      <a:pt x="631952" y="20955"/>
                    </a:lnTo>
                    <a:lnTo>
                      <a:pt x="630936" y="25400"/>
                    </a:lnTo>
                    <a:lnTo>
                      <a:pt x="628142" y="28321"/>
                    </a:lnTo>
                    <a:lnTo>
                      <a:pt x="624332" y="29337"/>
                    </a:lnTo>
                    <a:lnTo>
                      <a:pt x="620522" y="28321"/>
                    </a:lnTo>
                    <a:lnTo>
                      <a:pt x="617728" y="25400"/>
                    </a:lnTo>
                    <a:lnTo>
                      <a:pt x="616712" y="20955"/>
                    </a:lnTo>
                    <a:lnTo>
                      <a:pt x="617728" y="16510"/>
                    </a:lnTo>
                    <a:lnTo>
                      <a:pt x="620522" y="13589"/>
                    </a:lnTo>
                    <a:lnTo>
                      <a:pt x="624332" y="12573"/>
                    </a:lnTo>
                    <a:close/>
                    <a:moveTo>
                      <a:pt x="228600" y="3556"/>
                    </a:moveTo>
                    <a:lnTo>
                      <a:pt x="228600" y="32258"/>
                    </a:lnTo>
                    <a:lnTo>
                      <a:pt x="232410" y="32258"/>
                    </a:lnTo>
                    <a:lnTo>
                      <a:pt x="232410" y="19304"/>
                    </a:lnTo>
                    <a:lnTo>
                      <a:pt x="242570" y="19304"/>
                    </a:lnTo>
                    <a:lnTo>
                      <a:pt x="242570" y="16256"/>
                    </a:lnTo>
                    <a:lnTo>
                      <a:pt x="232410" y="16256"/>
                    </a:lnTo>
                    <a:lnTo>
                      <a:pt x="232410" y="6604"/>
                    </a:lnTo>
                    <a:lnTo>
                      <a:pt x="244856" y="6604"/>
                    </a:lnTo>
                    <a:lnTo>
                      <a:pt x="244856" y="3556"/>
                    </a:lnTo>
                    <a:close/>
                    <a:moveTo>
                      <a:pt x="287020" y="9271"/>
                    </a:moveTo>
                    <a:lnTo>
                      <a:pt x="282575" y="10287"/>
                    </a:lnTo>
                    <a:lnTo>
                      <a:pt x="279781" y="13335"/>
                    </a:lnTo>
                    <a:lnTo>
                      <a:pt x="279781" y="9652"/>
                    </a:lnTo>
                    <a:lnTo>
                      <a:pt x="275971" y="9652"/>
                    </a:lnTo>
                    <a:lnTo>
                      <a:pt x="275971" y="32258"/>
                    </a:lnTo>
                    <a:lnTo>
                      <a:pt x="279781" y="32258"/>
                    </a:lnTo>
                    <a:lnTo>
                      <a:pt x="279781" y="19939"/>
                    </a:lnTo>
                    <a:lnTo>
                      <a:pt x="286131" y="13081"/>
                    </a:lnTo>
                    <a:lnTo>
                      <a:pt x="287147" y="13081"/>
                    </a:lnTo>
                    <a:lnTo>
                      <a:pt x="287147" y="9271"/>
                    </a:lnTo>
                    <a:close/>
                    <a:moveTo>
                      <a:pt x="302387" y="9271"/>
                    </a:moveTo>
                    <a:lnTo>
                      <a:pt x="298069" y="10160"/>
                    </a:lnTo>
                    <a:lnTo>
                      <a:pt x="295148" y="12827"/>
                    </a:lnTo>
                    <a:lnTo>
                      <a:pt x="295148" y="9652"/>
                    </a:lnTo>
                    <a:lnTo>
                      <a:pt x="291338" y="9652"/>
                    </a:lnTo>
                    <a:lnTo>
                      <a:pt x="291338" y="32258"/>
                    </a:lnTo>
                    <a:lnTo>
                      <a:pt x="295148" y="32258"/>
                    </a:lnTo>
                    <a:lnTo>
                      <a:pt x="295148" y="19812"/>
                    </a:lnTo>
                    <a:lnTo>
                      <a:pt x="296926" y="14351"/>
                    </a:lnTo>
                    <a:lnTo>
                      <a:pt x="301625" y="12446"/>
                    </a:lnTo>
                    <a:lnTo>
                      <a:pt x="306197" y="14224"/>
                    </a:lnTo>
                    <a:lnTo>
                      <a:pt x="307848" y="19431"/>
                    </a:lnTo>
                    <a:lnTo>
                      <a:pt x="307848" y="32258"/>
                    </a:lnTo>
                    <a:lnTo>
                      <a:pt x="311531" y="32258"/>
                    </a:lnTo>
                    <a:lnTo>
                      <a:pt x="311531" y="19812"/>
                    </a:lnTo>
                    <a:lnTo>
                      <a:pt x="313309" y="14351"/>
                    </a:lnTo>
                    <a:lnTo>
                      <a:pt x="318008" y="12446"/>
                    </a:lnTo>
                    <a:lnTo>
                      <a:pt x="322580" y="14224"/>
                    </a:lnTo>
                    <a:lnTo>
                      <a:pt x="324231" y="19431"/>
                    </a:lnTo>
                    <a:lnTo>
                      <a:pt x="324231" y="32258"/>
                    </a:lnTo>
                    <a:lnTo>
                      <a:pt x="327914" y="32258"/>
                    </a:lnTo>
                    <a:lnTo>
                      <a:pt x="327914" y="18923"/>
                    </a:lnTo>
                    <a:lnTo>
                      <a:pt x="326771" y="13589"/>
                    </a:lnTo>
                    <a:lnTo>
                      <a:pt x="323469" y="10287"/>
                    </a:lnTo>
                    <a:lnTo>
                      <a:pt x="318770" y="9271"/>
                    </a:lnTo>
                    <a:lnTo>
                      <a:pt x="313944" y="10541"/>
                    </a:lnTo>
                    <a:lnTo>
                      <a:pt x="310769" y="14224"/>
                    </a:lnTo>
                    <a:lnTo>
                      <a:pt x="307467" y="10414"/>
                    </a:lnTo>
                    <a:lnTo>
                      <a:pt x="302387" y="9144"/>
                    </a:lnTo>
                    <a:close/>
                    <a:moveTo>
                      <a:pt x="372999" y="9144"/>
                    </a:moveTo>
                    <a:lnTo>
                      <a:pt x="368554" y="10160"/>
                    </a:lnTo>
                    <a:lnTo>
                      <a:pt x="365506" y="12827"/>
                    </a:lnTo>
                    <a:lnTo>
                      <a:pt x="365506" y="9652"/>
                    </a:lnTo>
                    <a:lnTo>
                      <a:pt x="361696" y="9652"/>
                    </a:lnTo>
                    <a:lnTo>
                      <a:pt x="361696" y="32258"/>
                    </a:lnTo>
                    <a:lnTo>
                      <a:pt x="365506" y="32258"/>
                    </a:lnTo>
                    <a:lnTo>
                      <a:pt x="365506" y="19812"/>
                    </a:lnTo>
                    <a:lnTo>
                      <a:pt x="367284" y="14351"/>
                    </a:lnTo>
                    <a:lnTo>
                      <a:pt x="371983" y="12446"/>
                    </a:lnTo>
                    <a:lnTo>
                      <a:pt x="376555" y="14224"/>
                    </a:lnTo>
                    <a:lnTo>
                      <a:pt x="378206" y="19431"/>
                    </a:lnTo>
                    <a:lnTo>
                      <a:pt x="378206" y="32258"/>
                    </a:lnTo>
                    <a:lnTo>
                      <a:pt x="381889" y="32258"/>
                    </a:lnTo>
                    <a:lnTo>
                      <a:pt x="381889" y="18923"/>
                    </a:lnTo>
                    <a:lnTo>
                      <a:pt x="379349" y="11684"/>
                    </a:lnTo>
                    <a:lnTo>
                      <a:pt x="372618" y="9271"/>
                    </a:lnTo>
                    <a:close/>
                    <a:moveTo>
                      <a:pt x="453517" y="3556"/>
                    </a:moveTo>
                    <a:lnTo>
                      <a:pt x="453517" y="32258"/>
                    </a:lnTo>
                    <a:lnTo>
                      <a:pt x="462534" y="32258"/>
                    </a:lnTo>
                    <a:lnTo>
                      <a:pt x="470662" y="30480"/>
                    </a:lnTo>
                    <a:lnTo>
                      <a:pt x="475996" y="25527"/>
                    </a:lnTo>
                    <a:lnTo>
                      <a:pt x="477774" y="17907"/>
                    </a:lnTo>
                    <a:lnTo>
                      <a:pt x="475869" y="10287"/>
                    </a:lnTo>
                    <a:lnTo>
                      <a:pt x="470535" y="5207"/>
                    </a:lnTo>
                    <a:lnTo>
                      <a:pt x="462407" y="3429"/>
                    </a:lnTo>
                    <a:close/>
                    <a:moveTo>
                      <a:pt x="491617" y="9525"/>
                    </a:moveTo>
                    <a:lnTo>
                      <a:pt x="491617" y="32258"/>
                    </a:lnTo>
                    <a:lnTo>
                      <a:pt x="495427" y="32258"/>
                    </a:lnTo>
                    <a:lnTo>
                      <a:pt x="495427" y="9652"/>
                    </a:lnTo>
                    <a:close/>
                    <a:moveTo>
                      <a:pt x="552196" y="9652"/>
                    </a:moveTo>
                    <a:lnTo>
                      <a:pt x="552196" y="32258"/>
                    </a:lnTo>
                    <a:lnTo>
                      <a:pt x="556006" y="32258"/>
                    </a:lnTo>
                    <a:lnTo>
                      <a:pt x="556006" y="9652"/>
                    </a:lnTo>
                    <a:close/>
                    <a:moveTo>
                      <a:pt x="604012" y="1778"/>
                    </a:moveTo>
                    <a:lnTo>
                      <a:pt x="604012" y="32258"/>
                    </a:lnTo>
                    <a:lnTo>
                      <a:pt x="607822" y="32258"/>
                    </a:lnTo>
                    <a:lnTo>
                      <a:pt x="607822" y="1778"/>
                    </a:lnTo>
                    <a:close/>
                    <a:moveTo>
                      <a:pt x="668655" y="27432"/>
                    </a:moveTo>
                    <a:lnTo>
                      <a:pt x="666877" y="28194"/>
                    </a:lnTo>
                    <a:lnTo>
                      <a:pt x="666115" y="29972"/>
                    </a:lnTo>
                    <a:lnTo>
                      <a:pt x="666877" y="31750"/>
                    </a:lnTo>
                    <a:lnTo>
                      <a:pt x="668655" y="32512"/>
                    </a:lnTo>
                    <a:lnTo>
                      <a:pt x="670433" y="31750"/>
                    </a:lnTo>
                    <a:lnTo>
                      <a:pt x="671068" y="29972"/>
                    </a:lnTo>
                    <a:lnTo>
                      <a:pt x="670306" y="28194"/>
                    </a:lnTo>
                    <a:lnTo>
                      <a:pt x="668528" y="27432"/>
                    </a:lnTo>
                    <a:close/>
                    <a:moveTo>
                      <a:pt x="577469" y="9652"/>
                    </a:moveTo>
                    <a:lnTo>
                      <a:pt x="577469" y="22987"/>
                    </a:lnTo>
                    <a:lnTo>
                      <a:pt x="578739" y="28321"/>
                    </a:lnTo>
                    <a:lnTo>
                      <a:pt x="582041" y="31623"/>
                    </a:lnTo>
                    <a:lnTo>
                      <a:pt x="586740" y="32639"/>
                    </a:lnTo>
                    <a:lnTo>
                      <a:pt x="591058" y="31623"/>
                    </a:lnTo>
                    <a:lnTo>
                      <a:pt x="593979" y="28956"/>
                    </a:lnTo>
                    <a:lnTo>
                      <a:pt x="593979" y="32258"/>
                    </a:lnTo>
                    <a:lnTo>
                      <a:pt x="597789" y="32258"/>
                    </a:lnTo>
                    <a:lnTo>
                      <a:pt x="597789" y="9652"/>
                    </a:lnTo>
                    <a:lnTo>
                      <a:pt x="593979" y="9652"/>
                    </a:lnTo>
                    <a:lnTo>
                      <a:pt x="593979" y="22098"/>
                    </a:lnTo>
                    <a:lnTo>
                      <a:pt x="592201" y="27559"/>
                    </a:lnTo>
                    <a:lnTo>
                      <a:pt x="587502" y="29464"/>
                    </a:lnTo>
                    <a:lnTo>
                      <a:pt x="582930" y="27686"/>
                    </a:lnTo>
                    <a:lnTo>
                      <a:pt x="581279" y="22606"/>
                    </a:lnTo>
                    <a:lnTo>
                      <a:pt x="581279" y="9906"/>
                    </a:lnTo>
                    <a:close/>
                    <a:moveTo>
                      <a:pt x="259461" y="9271"/>
                    </a:moveTo>
                    <a:lnTo>
                      <a:pt x="253619" y="10668"/>
                    </a:lnTo>
                    <a:lnTo>
                      <a:pt x="249428" y="14732"/>
                    </a:lnTo>
                    <a:lnTo>
                      <a:pt x="247904" y="20828"/>
                    </a:lnTo>
                    <a:lnTo>
                      <a:pt x="249428" y="27051"/>
                    </a:lnTo>
                    <a:lnTo>
                      <a:pt x="253492" y="31115"/>
                    </a:lnTo>
                    <a:lnTo>
                      <a:pt x="259207" y="32512"/>
                    </a:lnTo>
                    <a:lnTo>
                      <a:pt x="265049" y="31115"/>
                    </a:lnTo>
                    <a:lnTo>
                      <a:pt x="269240" y="27051"/>
                    </a:lnTo>
                    <a:lnTo>
                      <a:pt x="270764" y="20828"/>
                    </a:lnTo>
                    <a:lnTo>
                      <a:pt x="269240" y="14732"/>
                    </a:lnTo>
                    <a:lnTo>
                      <a:pt x="265176" y="10668"/>
                    </a:lnTo>
                    <a:lnTo>
                      <a:pt x="259334" y="9271"/>
                    </a:lnTo>
                    <a:close/>
                    <a:moveTo>
                      <a:pt x="343027" y="9271"/>
                    </a:moveTo>
                    <a:lnTo>
                      <a:pt x="337566" y="10668"/>
                    </a:lnTo>
                    <a:lnTo>
                      <a:pt x="333756" y="14732"/>
                    </a:lnTo>
                    <a:lnTo>
                      <a:pt x="332359" y="20828"/>
                    </a:lnTo>
                    <a:lnTo>
                      <a:pt x="333756" y="26924"/>
                    </a:lnTo>
                    <a:lnTo>
                      <a:pt x="337566" y="31115"/>
                    </a:lnTo>
                    <a:lnTo>
                      <a:pt x="343027" y="32639"/>
                    </a:lnTo>
                    <a:lnTo>
                      <a:pt x="348234" y="31369"/>
                    </a:lnTo>
                    <a:lnTo>
                      <a:pt x="351536" y="28067"/>
                    </a:lnTo>
                    <a:lnTo>
                      <a:pt x="351536" y="32258"/>
                    </a:lnTo>
                    <a:lnTo>
                      <a:pt x="355346" y="32258"/>
                    </a:lnTo>
                    <a:lnTo>
                      <a:pt x="355346" y="9652"/>
                    </a:lnTo>
                    <a:lnTo>
                      <a:pt x="351536" y="9652"/>
                    </a:lnTo>
                    <a:lnTo>
                      <a:pt x="351536" y="13843"/>
                    </a:lnTo>
                    <a:lnTo>
                      <a:pt x="348361" y="10541"/>
                    </a:lnTo>
                    <a:lnTo>
                      <a:pt x="343154" y="9271"/>
                    </a:lnTo>
                    <a:close/>
                    <a:moveTo>
                      <a:pt x="406019" y="1778"/>
                    </a:moveTo>
                    <a:lnTo>
                      <a:pt x="406019" y="13716"/>
                    </a:lnTo>
                    <a:lnTo>
                      <a:pt x="402463" y="10541"/>
                    </a:lnTo>
                    <a:lnTo>
                      <a:pt x="397510" y="9271"/>
                    </a:lnTo>
                    <a:lnTo>
                      <a:pt x="391922" y="10668"/>
                    </a:lnTo>
                    <a:lnTo>
                      <a:pt x="388112" y="14732"/>
                    </a:lnTo>
                    <a:lnTo>
                      <a:pt x="386715" y="20828"/>
                    </a:lnTo>
                    <a:lnTo>
                      <a:pt x="388112" y="26924"/>
                    </a:lnTo>
                    <a:lnTo>
                      <a:pt x="392049" y="31115"/>
                    </a:lnTo>
                    <a:lnTo>
                      <a:pt x="397510" y="32639"/>
                    </a:lnTo>
                    <a:lnTo>
                      <a:pt x="402590" y="31369"/>
                    </a:lnTo>
                    <a:lnTo>
                      <a:pt x="405892" y="28067"/>
                    </a:lnTo>
                    <a:lnTo>
                      <a:pt x="405892" y="32258"/>
                    </a:lnTo>
                    <a:lnTo>
                      <a:pt x="409702" y="32258"/>
                    </a:lnTo>
                    <a:lnTo>
                      <a:pt x="409702" y="1778"/>
                    </a:lnTo>
                    <a:close/>
                    <a:moveTo>
                      <a:pt x="429895" y="9271"/>
                    </a:moveTo>
                    <a:lnTo>
                      <a:pt x="420370" y="10795"/>
                    </a:lnTo>
                    <a:lnTo>
                      <a:pt x="416306" y="14859"/>
                    </a:lnTo>
                    <a:lnTo>
                      <a:pt x="414782" y="20955"/>
                    </a:lnTo>
                    <a:lnTo>
                      <a:pt x="416306" y="27178"/>
                    </a:lnTo>
                    <a:lnTo>
                      <a:pt x="420370" y="31242"/>
                    </a:lnTo>
                    <a:lnTo>
                      <a:pt x="426085" y="32639"/>
                    </a:lnTo>
                    <a:lnTo>
                      <a:pt x="431927" y="31242"/>
                    </a:lnTo>
                    <a:lnTo>
                      <a:pt x="436118" y="27178"/>
                    </a:lnTo>
                    <a:lnTo>
                      <a:pt x="437642" y="20955"/>
                    </a:lnTo>
                    <a:lnTo>
                      <a:pt x="436118" y="14859"/>
                    </a:lnTo>
                    <a:lnTo>
                      <a:pt x="432054" y="10795"/>
                    </a:lnTo>
                    <a:lnTo>
                      <a:pt x="426212" y="9398"/>
                    </a:lnTo>
                    <a:close/>
                    <a:moveTo>
                      <a:pt x="500507" y="9398"/>
                    </a:moveTo>
                    <a:lnTo>
                      <a:pt x="496062" y="10160"/>
                    </a:lnTo>
                    <a:lnTo>
                      <a:pt x="493141" y="12446"/>
                    </a:lnTo>
                    <a:lnTo>
                      <a:pt x="492125" y="15621"/>
                    </a:lnTo>
                    <a:lnTo>
                      <a:pt x="493268" y="19177"/>
                    </a:lnTo>
                    <a:lnTo>
                      <a:pt x="496062" y="21209"/>
                    </a:lnTo>
                    <a:lnTo>
                      <a:pt x="500126" y="22479"/>
                    </a:lnTo>
                    <a:lnTo>
                      <a:pt x="504190" y="23876"/>
                    </a:lnTo>
                    <a:lnTo>
                      <a:pt x="505460" y="26035"/>
                    </a:lnTo>
                    <a:lnTo>
                      <a:pt x="504190" y="28448"/>
                    </a:lnTo>
                    <a:lnTo>
                      <a:pt x="500761" y="29337"/>
                    </a:lnTo>
                    <a:lnTo>
                      <a:pt x="496951" y="28321"/>
                    </a:lnTo>
                    <a:lnTo>
                      <a:pt x="495427" y="25527"/>
                    </a:lnTo>
                    <a:lnTo>
                      <a:pt x="491490" y="25527"/>
                    </a:lnTo>
                    <a:lnTo>
                      <a:pt x="492760" y="29210"/>
                    </a:lnTo>
                    <a:lnTo>
                      <a:pt x="496062" y="31623"/>
                    </a:lnTo>
                    <a:lnTo>
                      <a:pt x="500761" y="32512"/>
                    </a:lnTo>
                    <a:lnTo>
                      <a:pt x="505079" y="31623"/>
                    </a:lnTo>
                    <a:lnTo>
                      <a:pt x="508000" y="29337"/>
                    </a:lnTo>
                    <a:lnTo>
                      <a:pt x="509016" y="26035"/>
                    </a:lnTo>
                    <a:lnTo>
                      <a:pt x="508000" y="22860"/>
                    </a:lnTo>
                    <a:lnTo>
                      <a:pt x="505333" y="20955"/>
                    </a:lnTo>
                    <a:lnTo>
                      <a:pt x="498348" y="18669"/>
                    </a:lnTo>
                    <a:lnTo>
                      <a:pt x="496570" y="17526"/>
                    </a:lnTo>
                    <a:lnTo>
                      <a:pt x="495808" y="15748"/>
                    </a:lnTo>
                    <a:lnTo>
                      <a:pt x="496951" y="13462"/>
                    </a:lnTo>
                    <a:lnTo>
                      <a:pt x="500126" y="12573"/>
                    </a:lnTo>
                    <a:lnTo>
                      <a:pt x="503682" y="13716"/>
                    </a:lnTo>
                    <a:lnTo>
                      <a:pt x="505079" y="16510"/>
                    </a:lnTo>
                    <a:lnTo>
                      <a:pt x="508889" y="16510"/>
                    </a:lnTo>
                    <a:lnTo>
                      <a:pt x="506476" y="11176"/>
                    </a:lnTo>
                    <a:lnTo>
                      <a:pt x="500507" y="9271"/>
                    </a:lnTo>
                    <a:close/>
                    <a:moveTo>
                      <a:pt x="524129" y="9271"/>
                    </a:moveTo>
                    <a:lnTo>
                      <a:pt x="518414" y="10668"/>
                    </a:lnTo>
                    <a:lnTo>
                      <a:pt x="514477" y="14732"/>
                    </a:lnTo>
                    <a:lnTo>
                      <a:pt x="513080" y="20828"/>
                    </a:lnTo>
                    <a:lnTo>
                      <a:pt x="514477" y="27051"/>
                    </a:lnTo>
                    <a:lnTo>
                      <a:pt x="518414" y="31115"/>
                    </a:lnTo>
                    <a:lnTo>
                      <a:pt x="524129" y="32512"/>
                    </a:lnTo>
                    <a:lnTo>
                      <a:pt x="530987" y="30353"/>
                    </a:lnTo>
                    <a:lnTo>
                      <a:pt x="534670" y="24765"/>
                    </a:lnTo>
                    <a:lnTo>
                      <a:pt x="530606" y="24765"/>
                    </a:lnTo>
                    <a:lnTo>
                      <a:pt x="528320" y="28067"/>
                    </a:lnTo>
                    <a:lnTo>
                      <a:pt x="524129" y="29210"/>
                    </a:lnTo>
                    <a:lnTo>
                      <a:pt x="518922" y="26924"/>
                    </a:lnTo>
                    <a:lnTo>
                      <a:pt x="516890" y="20574"/>
                    </a:lnTo>
                    <a:lnTo>
                      <a:pt x="518922" y="14351"/>
                    </a:lnTo>
                    <a:lnTo>
                      <a:pt x="524129" y="12192"/>
                    </a:lnTo>
                    <a:lnTo>
                      <a:pt x="528320" y="13462"/>
                    </a:lnTo>
                    <a:lnTo>
                      <a:pt x="530606" y="16764"/>
                    </a:lnTo>
                    <a:lnTo>
                      <a:pt x="534670" y="16764"/>
                    </a:lnTo>
                    <a:lnTo>
                      <a:pt x="530987" y="11303"/>
                    </a:lnTo>
                    <a:lnTo>
                      <a:pt x="524129" y="9271"/>
                    </a:lnTo>
                    <a:close/>
                    <a:moveTo>
                      <a:pt x="623570" y="9271"/>
                    </a:moveTo>
                    <a:lnTo>
                      <a:pt x="618109" y="10668"/>
                    </a:lnTo>
                    <a:lnTo>
                      <a:pt x="614299" y="14732"/>
                    </a:lnTo>
                    <a:lnTo>
                      <a:pt x="612902" y="20828"/>
                    </a:lnTo>
                    <a:lnTo>
                      <a:pt x="614299" y="26924"/>
                    </a:lnTo>
                    <a:lnTo>
                      <a:pt x="618109" y="31115"/>
                    </a:lnTo>
                    <a:lnTo>
                      <a:pt x="623570" y="32639"/>
                    </a:lnTo>
                    <a:lnTo>
                      <a:pt x="628777" y="31369"/>
                    </a:lnTo>
                    <a:lnTo>
                      <a:pt x="632079" y="28067"/>
                    </a:lnTo>
                    <a:lnTo>
                      <a:pt x="632079" y="32258"/>
                    </a:lnTo>
                    <a:lnTo>
                      <a:pt x="635889" y="32258"/>
                    </a:lnTo>
                    <a:lnTo>
                      <a:pt x="635889" y="9652"/>
                    </a:lnTo>
                    <a:lnTo>
                      <a:pt x="632079" y="9652"/>
                    </a:lnTo>
                    <a:lnTo>
                      <a:pt x="632079" y="13843"/>
                    </a:lnTo>
                    <a:lnTo>
                      <a:pt x="628650" y="10541"/>
                    </a:lnTo>
                    <a:lnTo>
                      <a:pt x="623570" y="9271"/>
                    </a:lnTo>
                    <a:close/>
                    <a:moveTo>
                      <a:pt x="649732" y="9271"/>
                    </a:moveTo>
                    <a:lnTo>
                      <a:pt x="645287" y="10160"/>
                    </a:lnTo>
                    <a:lnTo>
                      <a:pt x="642366" y="12446"/>
                    </a:lnTo>
                    <a:lnTo>
                      <a:pt x="641350" y="15621"/>
                    </a:lnTo>
                    <a:lnTo>
                      <a:pt x="642493" y="19177"/>
                    </a:lnTo>
                    <a:lnTo>
                      <a:pt x="645160" y="21209"/>
                    </a:lnTo>
                    <a:lnTo>
                      <a:pt x="649224" y="22479"/>
                    </a:lnTo>
                    <a:lnTo>
                      <a:pt x="653288" y="23876"/>
                    </a:lnTo>
                    <a:lnTo>
                      <a:pt x="654558" y="26035"/>
                    </a:lnTo>
                    <a:lnTo>
                      <a:pt x="653288" y="28448"/>
                    </a:lnTo>
                    <a:lnTo>
                      <a:pt x="649859" y="29337"/>
                    </a:lnTo>
                    <a:lnTo>
                      <a:pt x="646049" y="28321"/>
                    </a:lnTo>
                    <a:lnTo>
                      <a:pt x="644525" y="25527"/>
                    </a:lnTo>
                    <a:lnTo>
                      <a:pt x="640588" y="25527"/>
                    </a:lnTo>
                    <a:lnTo>
                      <a:pt x="641858" y="29210"/>
                    </a:lnTo>
                    <a:lnTo>
                      <a:pt x="645160" y="31623"/>
                    </a:lnTo>
                    <a:lnTo>
                      <a:pt x="649859" y="32512"/>
                    </a:lnTo>
                    <a:lnTo>
                      <a:pt x="654177" y="31623"/>
                    </a:lnTo>
                    <a:lnTo>
                      <a:pt x="657098" y="29337"/>
                    </a:lnTo>
                    <a:lnTo>
                      <a:pt x="658114" y="26035"/>
                    </a:lnTo>
                    <a:lnTo>
                      <a:pt x="656971" y="22733"/>
                    </a:lnTo>
                    <a:lnTo>
                      <a:pt x="654431" y="20828"/>
                    </a:lnTo>
                    <a:lnTo>
                      <a:pt x="647446" y="18542"/>
                    </a:lnTo>
                    <a:lnTo>
                      <a:pt x="645668" y="17399"/>
                    </a:lnTo>
                    <a:lnTo>
                      <a:pt x="644906" y="15621"/>
                    </a:lnTo>
                    <a:lnTo>
                      <a:pt x="646049" y="13335"/>
                    </a:lnTo>
                    <a:lnTo>
                      <a:pt x="649224" y="12446"/>
                    </a:lnTo>
                    <a:lnTo>
                      <a:pt x="652780" y="13589"/>
                    </a:lnTo>
                    <a:lnTo>
                      <a:pt x="654177" y="16383"/>
                    </a:lnTo>
                    <a:lnTo>
                      <a:pt x="657987" y="16383"/>
                    </a:lnTo>
                    <a:lnTo>
                      <a:pt x="655447" y="11176"/>
                    </a:lnTo>
                    <a:lnTo>
                      <a:pt x="649351" y="9271"/>
                    </a:lnTo>
                    <a:close/>
                    <a:moveTo>
                      <a:pt x="561594" y="9271"/>
                    </a:moveTo>
                    <a:lnTo>
                      <a:pt x="556387" y="10541"/>
                    </a:lnTo>
                    <a:lnTo>
                      <a:pt x="553085" y="13716"/>
                    </a:lnTo>
                    <a:lnTo>
                      <a:pt x="553085" y="9652"/>
                    </a:lnTo>
                    <a:lnTo>
                      <a:pt x="549275" y="9652"/>
                    </a:lnTo>
                    <a:lnTo>
                      <a:pt x="549275" y="43053"/>
                    </a:lnTo>
                    <a:lnTo>
                      <a:pt x="553085" y="43053"/>
                    </a:lnTo>
                    <a:lnTo>
                      <a:pt x="553085" y="28067"/>
                    </a:lnTo>
                    <a:lnTo>
                      <a:pt x="556514" y="31369"/>
                    </a:lnTo>
                    <a:lnTo>
                      <a:pt x="561594" y="32639"/>
                    </a:lnTo>
                    <a:lnTo>
                      <a:pt x="567055" y="31115"/>
                    </a:lnTo>
                    <a:lnTo>
                      <a:pt x="570865" y="26924"/>
                    </a:lnTo>
                    <a:lnTo>
                      <a:pt x="572262" y="20828"/>
                    </a:lnTo>
                    <a:lnTo>
                      <a:pt x="570865" y="14732"/>
                    </a:lnTo>
                    <a:lnTo>
                      <a:pt x="566928" y="10668"/>
                    </a:lnTo>
                    <a:lnTo>
                      <a:pt x="561467" y="9271"/>
                    </a:lnTo>
                    <a:close/>
                    <a:moveTo>
                      <a:pt x="590550" y="51181"/>
                    </a:moveTo>
                    <a:lnTo>
                      <a:pt x="588772" y="51943"/>
                    </a:lnTo>
                    <a:lnTo>
                      <a:pt x="588010" y="53721"/>
                    </a:lnTo>
                    <a:lnTo>
                      <a:pt x="588772" y="55499"/>
                    </a:lnTo>
                    <a:lnTo>
                      <a:pt x="590550" y="56261"/>
                    </a:lnTo>
                    <a:lnTo>
                      <a:pt x="592328" y="55499"/>
                    </a:lnTo>
                    <a:lnTo>
                      <a:pt x="593090" y="53721"/>
                    </a:lnTo>
                    <a:lnTo>
                      <a:pt x="592328" y="51943"/>
                    </a:lnTo>
                    <a:lnTo>
                      <a:pt x="590550" y="51181"/>
                    </a:lnTo>
                    <a:close/>
                    <a:moveTo>
                      <a:pt x="484886" y="53213"/>
                    </a:moveTo>
                    <a:lnTo>
                      <a:pt x="482092" y="54356"/>
                    </a:lnTo>
                    <a:lnTo>
                      <a:pt x="480695" y="57531"/>
                    </a:lnTo>
                    <a:lnTo>
                      <a:pt x="482854" y="57531"/>
                    </a:lnTo>
                    <a:lnTo>
                      <a:pt x="483489" y="56134"/>
                    </a:lnTo>
                    <a:lnTo>
                      <a:pt x="484632" y="55626"/>
                    </a:lnTo>
                    <a:lnTo>
                      <a:pt x="485521" y="55880"/>
                    </a:lnTo>
                    <a:lnTo>
                      <a:pt x="487934" y="57277"/>
                    </a:lnTo>
                    <a:lnTo>
                      <a:pt x="489331" y="57531"/>
                    </a:lnTo>
                    <a:lnTo>
                      <a:pt x="492125" y="56388"/>
                    </a:lnTo>
                    <a:lnTo>
                      <a:pt x="493522" y="53213"/>
                    </a:lnTo>
                    <a:lnTo>
                      <a:pt x="491363" y="53213"/>
                    </a:lnTo>
                    <a:lnTo>
                      <a:pt x="490728" y="54483"/>
                    </a:lnTo>
                    <a:lnTo>
                      <a:pt x="489585" y="54991"/>
                    </a:lnTo>
                    <a:lnTo>
                      <a:pt x="488569" y="54737"/>
                    </a:lnTo>
                    <a:lnTo>
                      <a:pt x="487553" y="54102"/>
                    </a:lnTo>
                    <a:lnTo>
                      <a:pt x="486156" y="53340"/>
                    </a:lnTo>
                    <a:lnTo>
                      <a:pt x="484886" y="53086"/>
                    </a:lnTo>
                    <a:close/>
                    <a:moveTo>
                      <a:pt x="644271" y="53086"/>
                    </a:moveTo>
                    <a:lnTo>
                      <a:pt x="641477" y="54229"/>
                    </a:lnTo>
                    <a:lnTo>
                      <a:pt x="640080" y="57404"/>
                    </a:lnTo>
                    <a:lnTo>
                      <a:pt x="642239" y="57404"/>
                    </a:lnTo>
                    <a:lnTo>
                      <a:pt x="642874" y="56007"/>
                    </a:lnTo>
                    <a:lnTo>
                      <a:pt x="644017" y="55499"/>
                    </a:lnTo>
                    <a:lnTo>
                      <a:pt x="644906" y="55753"/>
                    </a:lnTo>
                    <a:lnTo>
                      <a:pt x="645922" y="56388"/>
                    </a:lnTo>
                    <a:lnTo>
                      <a:pt x="647319" y="57150"/>
                    </a:lnTo>
                    <a:lnTo>
                      <a:pt x="648716" y="57404"/>
                    </a:lnTo>
                    <a:lnTo>
                      <a:pt x="651510" y="56261"/>
                    </a:lnTo>
                    <a:lnTo>
                      <a:pt x="652907" y="53086"/>
                    </a:lnTo>
                    <a:lnTo>
                      <a:pt x="650748" y="53086"/>
                    </a:lnTo>
                    <a:lnTo>
                      <a:pt x="650113" y="54356"/>
                    </a:lnTo>
                    <a:lnTo>
                      <a:pt x="648843" y="54864"/>
                    </a:lnTo>
                    <a:lnTo>
                      <a:pt x="647827" y="54610"/>
                    </a:lnTo>
                    <a:lnTo>
                      <a:pt x="646811" y="53975"/>
                    </a:lnTo>
                    <a:lnTo>
                      <a:pt x="645414" y="53213"/>
                    </a:lnTo>
                    <a:lnTo>
                      <a:pt x="644144" y="52959"/>
                    </a:lnTo>
                    <a:close/>
                    <a:moveTo>
                      <a:pt x="125349" y="62865"/>
                    </a:moveTo>
                    <a:lnTo>
                      <a:pt x="129032" y="63627"/>
                    </a:lnTo>
                    <a:lnTo>
                      <a:pt x="131572" y="66040"/>
                    </a:lnTo>
                    <a:lnTo>
                      <a:pt x="132461" y="69723"/>
                    </a:lnTo>
                    <a:lnTo>
                      <a:pt x="118237" y="69723"/>
                    </a:lnTo>
                    <a:lnTo>
                      <a:pt x="120523" y="64643"/>
                    </a:lnTo>
                    <a:lnTo>
                      <a:pt x="125349" y="62865"/>
                    </a:lnTo>
                    <a:close/>
                    <a:moveTo>
                      <a:pt x="176022" y="62865"/>
                    </a:moveTo>
                    <a:lnTo>
                      <a:pt x="179705" y="63627"/>
                    </a:lnTo>
                    <a:lnTo>
                      <a:pt x="182245" y="66040"/>
                    </a:lnTo>
                    <a:lnTo>
                      <a:pt x="183134" y="69723"/>
                    </a:lnTo>
                    <a:lnTo>
                      <a:pt x="168910" y="69723"/>
                    </a:lnTo>
                    <a:lnTo>
                      <a:pt x="171196" y="64643"/>
                    </a:lnTo>
                    <a:lnTo>
                      <a:pt x="176022" y="62865"/>
                    </a:lnTo>
                    <a:close/>
                    <a:moveTo>
                      <a:pt x="30861" y="62865"/>
                    </a:moveTo>
                    <a:lnTo>
                      <a:pt x="34671" y="63754"/>
                    </a:lnTo>
                    <a:lnTo>
                      <a:pt x="37465" y="66548"/>
                    </a:lnTo>
                    <a:lnTo>
                      <a:pt x="38481" y="71247"/>
                    </a:lnTo>
                    <a:lnTo>
                      <a:pt x="37338" y="75819"/>
                    </a:lnTo>
                    <a:lnTo>
                      <a:pt x="34544" y="78613"/>
                    </a:lnTo>
                    <a:lnTo>
                      <a:pt x="30734" y="79629"/>
                    </a:lnTo>
                    <a:lnTo>
                      <a:pt x="27051" y="78613"/>
                    </a:lnTo>
                    <a:lnTo>
                      <a:pt x="24384" y="75819"/>
                    </a:lnTo>
                    <a:lnTo>
                      <a:pt x="23368" y="71120"/>
                    </a:lnTo>
                    <a:lnTo>
                      <a:pt x="24384" y="66421"/>
                    </a:lnTo>
                    <a:lnTo>
                      <a:pt x="27178" y="63627"/>
                    </a:lnTo>
                    <a:lnTo>
                      <a:pt x="30988" y="62738"/>
                    </a:lnTo>
                    <a:close/>
                    <a:moveTo>
                      <a:pt x="87884" y="62738"/>
                    </a:moveTo>
                    <a:lnTo>
                      <a:pt x="91821" y="63754"/>
                    </a:lnTo>
                    <a:lnTo>
                      <a:pt x="94615" y="66675"/>
                    </a:lnTo>
                    <a:lnTo>
                      <a:pt x="95631" y="71120"/>
                    </a:lnTo>
                    <a:lnTo>
                      <a:pt x="94615" y="75565"/>
                    </a:lnTo>
                    <a:lnTo>
                      <a:pt x="91821" y="78486"/>
                    </a:lnTo>
                    <a:lnTo>
                      <a:pt x="88011" y="79502"/>
                    </a:lnTo>
                    <a:lnTo>
                      <a:pt x="84201" y="78486"/>
                    </a:lnTo>
                    <a:lnTo>
                      <a:pt x="81407" y="75565"/>
                    </a:lnTo>
                    <a:lnTo>
                      <a:pt x="80391" y="70993"/>
                    </a:lnTo>
                    <a:lnTo>
                      <a:pt x="81407" y="66548"/>
                    </a:lnTo>
                    <a:lnTo>
                      <a:pt x="84201" y="63627"/>
                    </a:lnTo>
                    <a:lnTo>
                      <a:pt x="88011" y="62611"/>
                    </a:lnTo>
                    <a:close/>
                    <a:moveTo>
                      <a:pt x="228600" y="62865"/>
                    </a:moveTo>
                    <a:lnTo>
                      <a:pt x="232537" y="63881"/>
                    </a:lnTo>
                    <a:lnTo>
                      <a:pt x="235331" y="66802"/>
                    </a:lnTo>
                    <a:lnTo>
                      <a:pt x="236347" y="71247"/>
                    </a:lnTo>
                    <a:lnTo>
                      <a:pt x="235331" y="75692"/>
                    </a:lnTo>
                    <a:lnTo>
                      <a:pt x="232537" y="78613"/>
                    </a:lnTo>
                    <a:lnTo>
                      <a:pt x="228727" y="79629"/>
                    </a:lnTo>
                    <a:lnTo>
                      <a:pt x="224917" y="78613"/>
                    </a:lnTo>
                    <a:lnTo>
                      <a:pt x="222123" y="75692"/>
                    </a:lnTo>
                    <a:lnTo>
                      <a:pt x="221107" y="71120"/>
                    </a:lnTo>
                    <a:lnTo>
                      <a:pt x="222123" y="66675"/>
                    </a:lnTo>
                    <a:lnTo>
                      <a:pt x="224917" y="63754"/>
                    </a:lnTo>
                    <a:lnTo>
                      <a:pt x="228727" y="62738"/>
                    </a:lnTo>
                    <a:close/>
                    <a:moveTo>
                      <a:pt x="256540" y="62738"/>
                    </a:moveTo>
                    <a:lnTo>
                      <a:pt x="260350" y="63627"/>
                    </a:lnTo>
                    <a:lnTo>
                      <a:pt x="263144" y="66421"/>
                    </a:lnTo>
                    <a:lnTo>
                      <a:pt x="264160" y="71120"/>
                    </a:lnTo>
                    <a:lnTo>
                      <a:pt x="263017" y="75692"/>
                    </a:lnTo>
                    <a:lnTo>
                      <a:pt x="260096" y="78486"/>
                    </a:lnTo>
                    <a:lnTo>
                      <a:pt x="256286" y="79502"/>
                    </a:lnTo>
                    <a:lnTo>
                      <a:pt x="252603" y="78486"/>
                    </a:lnTo>
                    <a:lnTo>
                      <a:pt x="249936" y="75692"/>
                    </a:lnTo>
                    <a:lnTo>
                      <a:pt x="248920" y="70993"/>
                    </a:lnTo>
                    <a:lnTo>
                      <a:pt x="249936" y="66294"/>
                    </a:lnTo>
                    <a:lnTo>
                      <a:pt x="252730" y="63500"/>
                    </a:lnTo>
                    <a:lnTo>
                      <a:pt x="256540" y="62611"/>
                    </a:lnTo>
                    <a:close/>
                    <a:moveTo>
                      <a:pt x="294132" y="62611"/>
                    </a:moveTo>
                    <a:lnTo>
                      <a:pt x="298069" y="63627"/>
                    </a:lnTo>
                    <a:lnTo>
                      <a:pt x="300863" y="66548"/>
                    </a:lnTo>
                    <a:lnTo>
                      <a:pt x="301879" y="70993"/>
                    </a:lnTo>
                    <a:lnTo>
                      <a:pt x="300863" y="75438"/>
                    </a:lnTo>
                    <a:lnTo>
                      <a:pt x="298069" y="78359"/>
                    </a:lnTo>
                    <a:lnTo>
                      <a:pt x="294259" y="79375"/>
                    </a:lnTo>
                    <a:lnTo>
                      <a:pt x="290449" y="78359"/>
                    </a:lnTo>
                    <a:lnTo>
                      <a:pt x="287655" y="75438"/>
                    </a:lnTo>
                    <a:lnTo>
                      <a:pt x="286639" y="70866"/>
                    </a:lnTo>
                    <a:lnTo>
                      <a:pt x="287655" y="66421"/>
                    </a:lnTo>
                    <a:lnTo>
                      <a:pt x="290449" y="63500"/>
                    </a:lnTo>
                    <a:lnTo>
                      <a:pt x="294259" y="62484"/>
                    </a:lnTo>
                    <a:close/>
                    <a:moveTo>
                      <a:pt x="354330" y="62484"/>
                    </a:moveTo>
                    <a:lnTo>
                      <a:pt x="358267" y="63500"/>
                    </a:lnTo>
                    <a:lnTo>
                      <a:pt x="361061" y="66421"/>
                    </a:lnTo>
                    <a:lnTo>
                      <a:pt x="362077" y="70866"/>
                    </a:lnTo>
                    <a:lnTo>
                      <a:pt x="361061" y="75311"/>
                    </a:lnTo>
                    <a:lnTo>
                      <a:pt x="358267" y="78232"/>
                    </a:lnTo>
                    <a:lnTo>
                      <a:pt x="354457" y="79248"/>
                    </a:lnTo>
                    <a:lnTo>
                      <a:pt x="350647" y="78232"/>
                    </a:lnTo>
                    <a:lnTo>
                      <a:pt x="347853" y="75311"/>
                    </a:lnTo>
                    <a:lnTo>
                      <a:pt x="346837" y="70739"/>
                    </a:lnTo>
                    <a:lnTo>
                      <a:pt x="347853" y="66294"/>
                    </a:lnTo>
                    <a:lnTo>
                      <a:pt x="350647" y="63373"/>
                    </a:lnTo>
                    <a:lnTo>
                      <a:pt x="354457" y="62357"/>
                    </a:lnTo>
                    <a:close/>
                    <a:moveTo>
                      <a:pt x="433832" y="62357"/>
                    </a:moveTo>
                    <a:lnTo>
                      <a:pt x="437769" y="63373"/>
                    </a:lnTo>
                    <a:lnTo>
                      <a:pt x="440563" y="66294"/>
                    </a:lnTo>
                    <a:lnTo>
                      <a:pt x="441579" y="70739"/>
                    </a:lnTo>
                    <a:lnTo>
                      <a:pt x="440563" y="75184"/>
                    </a:lnTo>
                    <a:lnTo>
                      <a:pt x="437769" y="78105"/>
                    </a:lnTo>
                    <a:lnTo>
                      <a:pt x="433959" y="79121"/>
                    </a:lnTo>
                    <a:lnTo>
                      <a:pt x="430149" y="78105"/>
                    </a:lnTo>
                    <a:lnTo>
                      <a:pt x="427355" y="75184"/>
                    </a:lnTo>
                    <a:lnTo>
                      <a:pt x="426339" y="70612"/>
                    </a:lnTo>
                    <a:lnTo>
                      <a:pt x="427355" y="66167"/>
                    </a:lnTo>
                    <a:lnTo>
                      <a:pt x="430149" y="63246"/>
                    </a:lnTo>
                    <a:lnTo>
                      <a:pt x="433959" y="62230"/>
                    </a:lnTo>
                    <a:close/>
                    <a:moveTo>
                      <a:pt x="486918" y="62230"/>
                    </a:moveTo>
                    <a:lnTo>
                      <a:pt x="490855" y="63246"/>
                    </a:lnTo>
                    <a:lnTo>
                      <a:pt x="493649" y="66167"/>
                    </a:lnTo>
                    <a:lnTo>
                      <a:pt x="494665" y="70612"/>
                    </a:lnTo>
                    <a:lnTo>
                      <a:pt x="493649" y="75057"/>
                    </a:lnTo>
                    <a:lnTo>
                      <a:pt x="490855" y="77978"/>
                    </a:lnTo>
                    <a:lnTo>
                      <a:pt x="487045" y="78994"/>
                    </a:lnTo>
                    <a:lnTo>
                      <a:pt x="483235" y="77978"/>
                    </a:lnTo>
                    <a:lnTo>
                      <a:pt x="480441" y="75057"/>
                    </a:lnTo>
                    <a:lnTo>
                      <a:pt x="479425" y="70485"/>
                    </a:lnTo>
                    <a:lnTo>
                      <a:pt x="480441" y="66040"/>
                    </a:lnTo>
                    <a:lnTo>
                      <a:pt x="483235" y="63119"/>
                    </a:lnTo>
                    <a:lnTo>
                      <a:pt x="487045" y="62103"/>
                    </a:lnTo>
                    <a:close/>
                    <a:moveTo>
                      <a:pt x="514858" y="62103"/>
                    </a:moveTo>
                    <a:lnTo>
                      <a:pt x="518668" y="62992"/>
                    </a:lnTo>
                    <a:lnTo>
                      <a:pt x="521462" y="65786"/>
                    </a:lnTo>
                    <a:lnTo>
                      <a:pt x="522478" y="70485"/>
                    </a:lnTo>
                    <a:lnTo>
                      <a:pt x="521335" y="75057"/>
                    </a:lnTo>
                    <a:lnTo>
                      <a:pt x="518541" y="77851"/>
                    </a:lnTo>
                    <a:lnTo>
                      <a:pt x="514731" y="78867"/>
                    </a:lnTo>
                    <a:lnTo>
                      <a:pt x="511048" y="77851"/>
                    </a:lnTo>
                    <a:lnTo>
                      <a:pt x="508381" y="75057"/>
                    </a:lnTo>
                    <a:lnTo>
                      <a:pt x="507365" y="70358"/>
                    </a:lnTo>
                    <a:lnTo>
                      <a:pt x="508381" y="65659"/>
                    </a:lnTo>
                    <a:lnTo>
                      <a:pt x="511175" y="62865"/>
                    </a:lnTo>
                    <a:lnTo>
                      <a:pt x="514985" y="61976"/>
                    </a:lnTo>
                    <a:close/>
                    <a:moveTo>
                      <a:pt x="646557" y="61976"/>
                    </a:moveTo>
                    <a:lnTo>
                      <a:pt x="650494" y="62992"/>
                    </a:lnTo>
                    <a:lnTo>
                      <a:pt x="653288" y="65913"/>
                    </a:lnTo>
                    <a:lnTo>
                      <a:pt x="654304" y="70358"/>
                    </a:lnTo>
                    <a:lnTo>
                      <a:pt x="653288" y="74803"/>
                    </a:lnTo>
                    <a:lnTo>
                      <a:pt x="650494" y="77724"/>
                    </a:lnTo>
                    <a:lnTo>
                      <a:pt x="646684" y="78740"/>
                    </a:lnTo>
                    <a:lnTo>
                      <a:pt x="642874" y="77724"/>
                    </a:lnTo>
                    <a:lnTo>
                      <a:pt x="640080" y="74803"/>
                    </a:lnTo>
                    <a:lnTo>
                      <a:pt x="639064" y="70231"/>
                    </a:lnTo>
                    <a:lnTo>
                      <a:pt x="640080" y="65786"/>
                    </a:lnTo>
                    <a:lnTo>
                      <a:pt x="642874" y="62865"/>
                    </a:lnTo>
                    <a:lnTo>
                      <a:pt x="646684" y="61849"/>
                    </a:lnTo>
                    <a:close/>
                    <a:moveTo>
                      <a:pt x="0" y="53848"/>
                    </a:moveTo>
                    <a:lnTo>
                      <a:pt x="0" y="82677"/>
                    </a:lnTo>
                    <a:lnTo>
                      <a:pt x="3810" y="82677"/>
                    </a:lnTo>
                    <a:lnTo>
                      <a:pt x="3810" y="69723"/>
                    </a:lnTo>
                    <a:lnTo>
                      <a:pt x="13970" y="69723"/>
                    </a:lnTo>
                    <a:lnTo>
                      <a:pt x="13970" y="66675"/>
                    </a:lnTo>
                    <a:lnTo>
                      <a:pt x="3810" y="66675"/>
                    </a:lnTo>
                    <a:lnTo>
                      <a:pt x="3810" y="56896"/>
                    </a:lnTo>
                    <a:lnTo>
                      <a:pt x="16256" y="56896"/>
                    </a:lnTo>
                    <a:lnTo>
                      <a:pt x="16256" y="53848"/>
                    </a:lnTo>
                    <a:close/>
                    <a:moveTo>
                      <a:pt x="74549" y="59563"/>
                    </a:moveTo>
                    <a:lnTo>
                      <a:pt x="70104" y="60579"/>
                    </a:lnTo>
                    <a:lnTo>
                      <a:pt x="67310" y="63627"/>
                    </a:lnTo>
                    <a:lnTo>
                      <a:pt x="67310" y="59944"/>
                    </a:lnTo>
                    <a:lnTo>
                      <a:pt x="63500" y="59944"/>
                    </a:lnTo>
                    <a:lnTo>
                      <a:pt x="63500" y="82677"/>
                    </a:lnTo>
                    <a:lnTo>
                      <a:pt x="67310" y="82677"/>
                    </a:lnTo>
                    <a:lnTo>
                      <a:pt x="67310" y="70358"/>
                    </a:lnTo>
                    <a:lnTo>
                      <a:pt x="57277" y="63500"/>
                    </a:lnTo>
                    <a:lnTo>
                      <a:pt x="58293" y="63500"/>
                    </a:lnTo>
                    <a:lnTo>
                      <a:pt x="58293" y="59563"/>
                    </a:lnTo>
                    <a:close/>
                    <a:moveTo>
                      <a:pt x="63500" y="54356"/>
                    </a:moveTo>
                    <a:lnTo>
                      <a:pt x="63500" y="60071"/>
                    </a:lnTo>
                    <a:lnTo>
                      <a:pt x="60579" y="60071"/>
                    </a:lnTo>
                    <a:lnTo>
                      <a:pt x="60579" y="63119"/>
                    </a:lnTo>
                    <a:lnTo>
                      <a:pt x="63500" y="63119"/>
                    </a:lnTo>
                    <a:lnTo>
                      <a:pt x="63500" y="76454"/>
                    </a:lnTo>
                    <a:lnTo>
                      <a:pt x="65024" y="81153"/>
                    </a:lnTo>
                    <a:lnTo>
                      <a:pt x="69723" y="82550"/>
                    </a:lnTo>
                    <a:lnTo>
                      <a:pt x="73152" y="82550"/>
                    </a:lnTo>
                    <a:lnTo>
                      <a:pt x="73152" y="79502"/>
                    </a:lnTo>
                    <a:lnTo>
                      <a:pt x="70358" y="79502"/>
                    </a:lnTo>
                    <a:lnTo>
                      <a:pt x="67945" y="78740"/>
                    </a:lnTo>
                    <a:lnTo>
                      <a:pt x="67183" y="76454"/>
                    </a:lnTo>
                    <a:lnTo>
                      <a:pt x="67183" y="63119"/>
                    </a:lnTo>
                    <a:lnTo>
                      <a:pt x="73152" y="63119"/>
                    </a:lnTo>
                    <a:lnTo>
                      <a:pt x="73152" y="59944"/>
                    </a:lnTo>
                    <a:lnTo>
                      <a:pt x="67183" y="59944"/>
                    </a:lnTo>
                    <a:lnTo>
                      <a:pt x="67183" y="54356"/>
                    </a:lnTo>
                    <a:close/>
                    <a:moveTo>
                      <a:pt x="105537" y="52070"/>
                    </a:moveTo>
                    <a:lnTo>
                      <a:pt x="105537" y="82677"/>
                    </a:lnTo>
                    <a:lnTo>
                      <a:pt x="109347" y="82677"/>
                    </a:lnTo>
                    <a:lnTo>
                      <a:pt x="109347" y="52070"/>
                    </a:lnTo>
                    <a:close/>
                    <a:moveTo>
                      <a:pt x="206756" y="59563"/>
                    </a:moveTo>
                    <a:lnTo>
                      <a:pt x="202438" y="60452"/>
                    </a:lnTo>
                    <a:lnTo>
                      <a:pt x="199390" y="63119"/>
                    </a:lnTo>
                    <a:lnTo>
                      <a:pt x="199390" y="59944"/>
                    </a:lnTo>
                    <a:lnTo>
                      <a:pt x="195707" y="59944"/>
                    </a:lnTo>
                    <a:lnTo>
                      <a:pt x="195707" y="82677"/>
                    </a:lnTo>
                    <a:lnTo>
                      <a:pt x="199390" y="82677"/>
                    </a:lnTo>
                    <a:lnTo>
                      <a:pt x="199390" y="70104"/>
                    </a:lnTo>
                    <a:lnTo>
                      <a:pt x="201168" y="64643"/>
                    </a:lnTo>
                    <a:lnTo>
                      <a:pt x="205867" y="62738"/>
                    </a:lnTo>
                    <a:lnTo>
                      <a:pt x="210439" y="64516"/>
                    </a:lnTo>
                    <a:lnTo>
                      <a:pt x="212090" y="69723"/>
                    </a:lnTo>
                    <a:lnTo>
                      <a:pt x="212090" y="82677"/>
                    </a:lnTo>
                    <a:lnTo>
                      <a:pt x="215773" y="82677"/>
                    </a:lnTo>
                    <a:lnTo>
                      <a:pt x="215773" y="69342"/>
                    </a:lnTo>
                    <a:lnTo>
                      <a:pt x="213233" y="62103"/>
                    </a:lnTo>
                    <a:lnTo>
                      <a:pt x="206502" y="59690"/>
                    </a:lnTo>
                    <a:close/>
                    <a:moveTo>
                      <a:pt x="326263" y="53848"/>
                    </a:moveTo>
                    <a:lnTo>
                      <a:pt x="326263" y="82677"/>
                    </a:lnTo>
                    <a:lnTo>
                      <a:pt x="341757" y="82677"/>
                    </a:lnTo>
                    <a:lnTo>
                      <a:pt x="341757" y="79502"/>
                    </a:lnTo>
                    <a:lnTo>
                      <a:pt x="330073" y="79502"/>
                    </a:lnTo>
                    <a:lnTo>
                      <a:pt x="330073" y="69596"/>
                    </a:lnTo>
                    <a:lnTo>
                      <a:pt x="340614" y="69596"/>
                    </a:lnTo>
                    <a:lnTo>
                      <a:pt x="340614" y="66548"/>
                    </a:lnTo>
                    <a:lnTo>
                      <a:pt x="330073" y="66548"/>
                    </a:lnTo>
                    <a:lnTo>
                      <a:pt x="330073" y="56896"/>
                    </a:lnTo>
                    <a:lnTo>
                      <a:pt x="341757" y="56896"/>
                    </a:lnTo>
                    <a:lnTo>
                      <a:pt x="341757" y="53848"/>
                    </a:lnTo>
                    <a:close/>
                    <a:moveTo>
                      <a:pt x="603631" y="59690"/>
                    </a:moveTo>
                    <a:lnTo>
                      <a:pt x="599186" y="60706"/>
                    </a:lnTo>
                    <a:lnTo>
                      <a:pt x="596392" y="63754"/>
                    </a:lnTo>
                    <a:lnTo>
                      <a:pt x="596392" y="59944"/>
                    </a:lnTo>
                    <a:lnTo>
                      <a:pt x="592582" y="59944"/>
                    </a:lnTo>
                    <a:lnTo>
                      <a:pt x="592582" y="82677"/>
                    </a:lnTo>
                    <a:lnTo>
                      <a:pt x="596392" y="82677"/>
                    </a:lnTo>
                    <a:lnTo>
                      <a:pt x="596392" y="70358"/>
                    </a:lnTo>
                    <a:lnTo>
                      <a:pt x="602742" y="63500"/>
                    </a:lnTo>
                    <a:lnTo>
                      <a:pt x="603758" y="63500"/>
                    </a:lnTo>
                    <a:lnTo>
                      <a:pt x="603758" y="59563"/>
                    </a:lnTo>
                    <a:close/>
                    <a:moveTo>
                      <a:pt x="608076" y="59944"/>
                    </a:moveTo>
                    <a:lnTo>
                      <a:pt x="608076" y="82677"/>
                    </a:lnTo>
                    <a:lnTo>
                      <a:pt x="611886" y="82677"/>
                    </a:lnTo>
                    <a:lnTo>
                      <a:pt x="611886" y="59944"/>
                    </a:lnTo>
                    <a:close/>
                    <a:moveTo>
                      <a:pt x="644398" y="54229"/>
                    </a:moveTo>
                    <a:lnTo>
                      <a:pt x="644398" y="59944"/>
                    </a:lnTo>
                    <a:lnTo>
                      <a:pt x="641477" y="59944"/>
                    </a:lnTo>
                    <a:lnTo>
                      <a:pt x="641477" y="62992"/>
                    </a:lnTo>
                    <a:lnTo>
                      <a:pt x="644398" y="62992"/>
                    </a:lnTo>
                    <a:lnTo>
                      <a:pt x="644398" y="76454"/>
                    </a:lnTo>
                    <a:lnTo>
                      <a:pt x="645922" y="81153"/>
                    </a:lnTo>
                    <a:lnTo>
                      <a:pt x="650621" y="82550"/>
                    </a:lnTo>
                    <a:lnTo>
                      <a:pt x="654050" y="82550"/>
                    </a:lnTo>
                    <a:lnTo>
                      <a:pt x="654050" y="79502"/>
                    </a:lnTo>
                    <a:lnTo>
                      <a:pt x="651256" y="79502"/>
                    </a:lnTo>
                    <a:lnTo>
                      <a:pt x="648843" y="78740"/>
                    </a:lnTo>
                    <a:lnTo>
                      <a:pt x="648081" y="76454"/>
                    </a:lnTo>
                    <a:lnTo>
                      <a:pt x="648081" y="63119"/>
                    </a:lnTo>
                    <a:lnTo>
                      <a:pt x="654050" y="63119"/>
                    </a:lnTo>
                    <a:lnTo>
                      <a:pt x="654050" y="59944"/>
                    </a:lnTo>
                    <a:lnTo>
                      <a:pt x="648081" y="59944"/>
                    </a:lnTo>
                    <a:lnTo>
                      <a:pt x="648081" y="54356"/>
                    </a:lnTo>
                    <a:close/>
                    <a:moveTo>
                      <a:pt x="581279" y="53594"/>
                    </a:moveTo>
                    <a:lnTo>
                      <a:pt x="573913" y="55499"/>
                    </a:lnTo>
                    <a:lnTo>
                      <a:pt x="568706" y="60833"/>
                    </a:lnTo>
                    <a:lnTo>
                      <a:pt x="566801" y="68453"/>
                    </a:lnTo>
                    <a:lnTo>
                      <a:pt x="568706" y="75946"/>
                    </a:lnTo>
                    <a:lnTo>
                      <a:pt x="573913" y="81153"/>
                    </a:lnTo>
                    <a:lnTo>
                      <a:pt x="581152" y="83058"/>
                    </a:lnTo>
                    <a:lnTo>
                      <a:pt x="589407" y="80772"/>
                    </a:lnTo>
                    <a:lnTo>
                      <a:pt x="594487" y="74422"/>
                    </a:lnTo>
                    <a:lnTo>
                      <a:pt x="590042" y="74422"/>
                    </a:lnTo>
                    <a:lnTo>
                      <a:pt x="586613" y="78359"/>
                    </a:lnTo>
                    <a:lnTo>
                      <a:pt x="581279" y="79756"/>
                    </a:lnTo>
                    <a:lnTo>
                      <a:pt x="575818" y="78359"/>
                    </a:lnTo>
                    <a:lnTo>
                      <a:pt x="572008" y="74422"/>
                    </a:lnTo>
                    <a:lnTo>
                      <a:pt x="570611" y="68453"/>
                    </a:lnTo>
                    <a:lnTo>
                      <a:pt x="572008" y="62357"/>
                    </a:lnTo>
                    <a:lnTo>
                      <a:pt x="575818" y="58420"/>
                    </a:lnTo>
                    <a:lnTo>
                      <a:pt x="581279" y="57023"/>
                    </a:lnTo>
                    <a:lnTo>
                      <a:pt x="586740" y="58420"/>
                    </a:lnTo>
                    <a:lnTo>
                      <a:pt x="590169" y="62357"/>
                    </a:lnTo>
                    <a:lnTo>
                      <a:pt x="594614" y="62357"/>
                    </a:lnTo>
                    <a:lnTo>
                      <a:pt x="589534" y="55880"/>
                    </a:lnTo>
                    <a:lnTo>
                      <a:pt x="581279" y="53594"/>
                    </a:lnTo>
                    <a:close/>
                    <a:moveTo>
                      <a:pt x="691515" y="77851"/>
                    </a:moveTo>
                    <a:lnTo>
                      <a:pt x="689737" y="78613"/>
                    </a:lnTo>
                    <a:lnTo>
                      <a:pt x="688975" y="80391"/>
                    </a:lnTo>
                    <a:lnTo>
                      <a:pt x="689737" y="82169"/>
                    </a:lnTo>
                    <a:lnTo>
                      <a:pt x="691515" y="82931"/>
                    </a:lnTo>
                    <a:lnTo>
                      <a:pt x="693293" y="82169"/>
                    </a:lnTo>
                    <a:lnTo>
                      <a:pt x="693928" y="80391"/>
                    </a:lnTo>
                    <a:lnTo>
                      <a:pt x="693166" y="78613"/>
                    </a:lnTo>
                    <a:lnTo>
                      <a:pt x="691388" y="77851"/>
                    </a:lnTo>
                    <a:close/>
                    <a:moveTo>
                      <a:pt x="371729" y="59944"/>
                    </a:moveTo>
                    <a:lnTo>
                      <a:pt x="371729" y="73279"/>
                    </a:lnTo>
                    <a:lnTo>
                      <a:pt x="372999" y="78613"/>
                    </a:lnTo>
                    <a:lnTo>
                      <a:pt x="376301" y="81915"/>
                    </a:lnTo>
                    <a:lnTo>
                      <a:pt x="381000" y="82931"/>
                    </a:lnTo>
                    <a:lnTo>
                      <a:pt x="385318" y="81915"/>
                    </a:lnTo>
                    <a:lnTo>
                      <a:pt x="388239" y="79248"/>
                    </a:lnTo>
                    <a:lnTo>
                      <a:pt x="388239" y="82550"/>
                    </a:lnTo>
                    <a:lnTo>
                      <a:pt x="392049" y="82550"/>
                    </a:lnTo>
                    <a:lnTo>
                      <a:pt x="392049" y="59944"/>
                    </a:lnTo>
                    <a:lnTo>
                      <a:pt x="388239" y="59944"/>
                    </a:lnTo>
                    <a:lnTo>
                      <a:pt x="388239" y="72390"/>
                    </a:lnTo>
                    <a:lnTo>
                      <a:pt x="386461" y="77851"/>
                    </a:lnTo>
                    <a:lnTo>
                      <a:pt x="381762" y="79756"/>
                    </a:lnTo>
                    <a:lnTo>
                      <a:pt x="377190" y="77978"/>
                    </a:lnTo>
                    <a:lnTo>
                      <a:pt x="375539" y="72898"/>
                    </a:lnTo>
                    <a:lnTo>
                      <a:pt x="375539" y="60198"/>
                    </a:lnTo>
                    <a:close/>
                    <a:moveTo>
                      <a:pt x="30861" y="59563"/>
                    </a:moveTo>
                    <a:lnTo>
                      <a:pt x="25019" y="60960"/>
                    </a:lnTo>
                    <a:lnTo>
                      <a:pt x="20955" y="65024"/>
                    </a:lnTo>
                    <a:lnTo>
                      <a:pt x="19431" y="71120"/>
                    </a:lnTo>
                    <a:lnTo>
                      <a:pt x="20955" y="77343"/>
                    </a:lnTo>
                    <a:lnTo>
                      <a:pt x="25019" y="81407"/>
                    </a:lnTo>
                    <a:lnTo>
                      <a:pt x="30734" y="82804"/>
                    </a:lnTo>
                    <a:lnTo>
                      <a:pt x="36576" y="81407"/>
                    </a:lnTo>
                    <a:lnTo>
                      <a:pt x="40767" y="77216"/>
                    </a:lnTo>
                    <a:lnTo>
                      <a:pt x="42291" y="71120"/>
                    </a:lnTo>
                    <a:lnTo>
                      <a:pt x="40767" y="64897"/>
                    </a:lnTo>
                    <a:lnTo>
                      <a:pt x="36703" y="60833"/>
                    </a:lnTo>
                    <a:lnTo>
                      <a:pt x="30861" y="59436"/>
                    </a:lnTo>
                    <a:close/>
                    <a:moveTo>
                      <a:pt x="86995" y="59436"/>
                    </a:moveTo>
                    <a:lnTo>
                      <a:pt x="81534" y="60833"/>
                    </a:lnTo>
                    <a:lnTo>
                      <a:pt x="77724" y="64897"/>
                    </a:lnTo>
                    <a:lnTo>
                      <a:pt x="76327" y="70993"/>
                    </a:lnTo>
                    <a:lnTo>
                      <a:pt x="77724" y="77089"/>
                    </a:lnTo>
                    <a:lnTo>
                      <a:pt x="81534" y="81280"/>
                    </a:lnTo>
                    <a:lnTo>
                      <a:pt x="86995" y="82804"/>
                    </a:lnTo>
                    <a:lnTo>
                      <a:pt x="92202" y="81534"/>
                    </a:lnTo>
                    <a:lnTo>
                      <a:pt x="95504" y="78232"/>
                    </a:lnTo>
                    <a:lnTo>
                      <a:pt x="95504" y="82423"/>
                    </a:lnTo>
                    <a:lnTo>
                      <a:pt x="99314" y="82423"/>
                    </a:lnTo>
                    <a:lnTo>
                      <a:pt x="99314" y="59944"/>
                    </a:lnTo>
                    <a:lnTo>
                      <a:pt x="95504" y="59944"/>
                    </a:lnTo>
                    <a:lnTo>
                      <a:pt x="95504" y="64135"/>
                    </a:lnTo>
                    <a:lnTo>
                      <a:pt x="92202" y="60960"/>
                    </a:lnTo>
                    <a:lnTo>
                      <a:pt x="86995" y="59690"/>
                    </a:lnTo>
                    <a:close/>
                    <a:moveTo>
                      <a:pt x="125476" y="59690"/>
                    </a:moveTo>
                    <a:lnTo>
                      <a:pt x="119634" y="61087"/>
                    </a:lnTo>
                    <a:lnTo>
                      <a:pt x="115697" y="65151"/>
                    </a:lnTo>
                    <a:lnTo>
                      <a:pt x="114300" y="71247"/>
                    </a:lnTo>
                    <a:lnTo>
                      <a:pt x="115697" y="77470"/>
                    </a:lnTo>
                    <a:lnTo>
                      <a:pt x="119634" y="81534"/>
                    </a:lnTo>
                    <a:lnTo>
                      <a:pt x="125349" y="82931"/>
                    </a:lnTo>
                    <a:lnTo>
                      <a:pt x="132080" y="80899"/>
                    </a:lnTo>
                    <a:lnTo>
                      <a:pt x="135763" y="75565"/>
                    </a:lnTo>
                    <a:lnTo>
                      <a:pt x="131699" y="75565"/>
                    </a:lnTo>
                    <a:lnTo>
                      <a:pt x="129413" y="78613"/>
                    </a:lnTo>
                    <a:lnTo>
                      <a:pt x="125349" y="79756"/>
                    </a:lnTo>
                    <a:lnTo>
                      <a:pt x="120269" y="77851"/>
                    </a:lnTo>
                    <a:lnTo>
                      <a:pt x="117983" y="72644"/>
                    </a:lnTo>
                    <a:lnTo>
                      <a:pt x="136144" y="72644"/>
                    </a:lnTo>
                    <a:lnTo>
                      <a:pt x="136271" y="70358"/>
                    </a:lnTo>
                    <a:lnTo>
                      <a:pt x="134874" y="64770"/>
                    </a:lnTo>
                    <a:lnTo>
                      <a:pt x="131064" y="60960"/>
                    </a:lnTo>
                    <a:lnTo>
                      <a:pt x="125349" y="59563"/>
                    </a:lnTo>
                    <a:close/>
                    <a:moveTo>
                      <a:pt x="150749" y="59563"/>
                    </a:moveTo>
                    <a:lnTo>
                      <a:pt x="145034" y="60960"/>
                    </a:lnTo>
                    <a:lnTo>
                      <a:pt x="141097" y="65024"/>
                    </a:lnTo>
                    <a:lnTo>
                      <a:pt x="139700" y="71120"/>
                    </a:lnTo>
                    <a:lnTo>
                      <a:pt x="141097" y="77343"/>
                    </a:lnTo>
                    <a:lnTo>
                      <a:pt x="145034" y="81407"/>
                    </a:lnTo>
                    <a:lnTo>
                      <a:pt x="150749" y="82804"/>
                    </a:lnTo>
                    <a:lnTo>
                      <a:pt x="157607" y="80645"/>
                    </a:lnTo>
                    <a:lnTo>
                      <a:pt x="161290" y="75057"/>
                    </a:lnTo>
                    <a:lnTo>
                      <a:pt x="157226" y="75057"/>
                    </a:lnTo>
                    <a:lnTo>
                      <a:pt x="154940" y="78359"/>
                    </a:lnTo>
                    <a:lnTo>
                      <a:pt x="150749" y="79502"/>
                    </a:lnTo>
                    <a:lnTo>
                      <a:pt x="145542" y="77216"/>
                    </a:lnTo>
                    <a:lnTo>
                      <a:pt x="143510" y="70866"/>
                    </a:lnTo>
                    <a:lnTo>
                      <a:pt x="145542" y="64516"/>
                    </a:lnTo>
                    <a:lnTo>
                      <a:pt x="150749" y="62357"/>
                    </a:lnTo>
                    <a:lnTo>
                      <a:pt x="154940" y="63500"/>
                    </a:lnTo>
                    <a:lnTo>
                      <a:pt x="157099" y="66802"/>
                    </a:lnTo>
                    <a:lnTo>
                      <a:pt x="161163" y="66802"/>
                    </a:lnTo>
                    <a:lnTo>
                      <a:pt x="157607" y="61214"/>
                    </a:lnTo>
                    <a:lnTo>
                      <a:pt x="150749" y="59182"/>
                    </a:lnTo>
                    <a:close/>
                    <a:moveTo>
                      <a:pt x="176022" y="59182"/>
                    </a:moveTo>
                    <a:lnTo>
                      <a:pt x="170180" y="60579"/>
                    </a:lnTo>
                    <a:lnTo>
                      <a:pt x="166243" y="64643"/>
                    </a:lnTo>
                    <a:lnTo>
                      <a:pt x="164846" y="70866"/>
                    </a:lnTo>
                    <a:lnTo>
                      <a:pt x="166243" y="77089"/>
                    </a:lnTo>
                    <a:lnTo>
                      <a:pt x="170180" y="81153"/>
                    </a:lnTo>
                    <a:lnTo>
                      <a:pt x="175895" y="82550"/>
                    </a:lnTo>
                    <a:lnTo>
                      <a:pt x="182626" y="80518"/>
                    </a:lnTo>
                    <a:lnTo>
                      <a:pt x="186309" y="75184"/>
                    </a:lnTo>
                    <a:lnTo>
                      <a:pt x="182245" y="75184"/>
                    </a:lnTo>
                    <a:lnTo>
                      <a:pt x="179959" y="78232"/>
                    </a:lnTo>
                    <a:lnTo>
                      <a:pt x="175895" y="79375"/>
                    </a:lnTo>
                    <a:lnTo>
                      <a:pt x="170815" y="77470"/>
                    </a:lnTo>
                    <a:lnTo>
                      <a:pt x="168529" y="72263"/>
                    </a:lnTo>
                    <a:lnTo>
                      <a:pt x="186563" y="72263"/>
                    </a:lnTo>
                    <a:lnTo>
                      <a:pt x="186690" y="69977"/>
                    </a:lnTo>
                    <a:lnTo>
                      <a:pt x="185293" y="64389"/>
                    </a:lnTo>
                    <a:lnTo>
                      <a:pt x="181483" y="60579"/>
                    </a:lnTo>
                    <a:lnTo>
                      <a:pt x="175768" y="59182"/>
                    </a:lnTo>
                    <a:close/>
                    <a:moveTo>
                      <a:pt x="235839" y="51562"/>
                    </a:moveTo>
                    <a:lnTo>
                      <a:pt x="235839" y="63500"/>
                    </a:lnTo>
                    <a:lnTo>
                      <a:pt x="232410" y="60325"/>
                    </a:lnTo>
                    <a:lnTo>
                      <a:pt x="227457" y="59182"/>
                    </a:lnTo>
                    <a:lnTo>
                      <a:pt x="221869" y="60579"/>
                    </a:lnTo>
                    <a:lnTo>
                      <a:pt x="218059" y="64643"/>
                    </a:lnTo>
                    <a:lnTo>
                      <a:pt x="216662" y="70739"/>
                    </a:lnTo>
                    <a:lnTo>
                      <a:pt x="218059" y="76835"/>
                    </a:lnTo>
                    <a:lnTo>
                      <a:pt x="221996" y="81026"/>
                    </a:lnTo>
                    <a:lnTo>
                      <a:pt x="227457" y="82550"/>
                    </a:lnTo>
                    <a:lnTo>
                      <a:pt x="232537" y="81280"/>
                    </a:lnTo>
                    <a:lnTo>
                      <a:pt x="235839" y="77978"/>
                    </a:lnTo>
                    <a:lnTo>
                      <a:pt x="235839" y="82296"/>
                    </a:lnTo>
                    <a:lnTo>
                      <a:pt x="239649" y="82296"/>
                    </a:lnTo>
                    <a:lnTo>
                      <a:pt x="239649" y="52070"/>
                    </a:lnTo>
                    <a:close/>
                    <a:moveTo>
                      <a:pt x="259842" y="59690"/>
                    </a:moveTo>
                    <a:lnTo>
                      <a:pt x="254000" y="61087"/>
                    </a:lnTo>
                    <a:lnTo>
                      <a:pt x="249809" y="65151"/>
                    </a:lnTo>
                    <a:lnTo>
                      <a:pt x="248285" y="71247"/>
                    </a:lnTo>
                    <a:lnTo>
                      <a:pt x="249809" y="77470"/>
                    </a:lnTo>
                    <a:lnTo>
                      <a:pt x="253873" y="81534"/>
                    </a:lnTo>
                    <a:lnTo>
                      <a:pt x="259588" y="82931"/>
                    </a:lnTo>
                    <a:lnTo>
                      <a:pt x="265430" y="81534"/>
                    </a:lnTo>
                    <a:lnTo>
                      <a:pt x="269621" y="77343"/>
                    </a:lnTo>
                    <a:lnTo>
                      <a:pt x="271145" y="71247"/>
                    </a:lnTo>
                    <a:lnTo>
                      <a:pt x="269621" y="65024"/>
                    </a:lnTo>
                    <a:lnTo>
                      <a:pt x="265557" y="60960"/>
                    </a:lnTo>
                    <a:lnTo>
                      <a:pt x="259715" y="59563"/>
                    </a:lnTo>
                    <a:close/>
                    <a:moveTo>
                      <a:pt x="296418" y="59563"/>
                    </a:moveTo>
                    <a:lnTo>
                      <a:pt x="290957" y="60960"/>
                    </a:lnTo>
                    <a:lnTo>
                      <a:pt x="287147" y="65024"/>
                    </a:lnTo>
                    <a:lnTo>
                      <a:pt x="285750" y="71120"/>
                    </a:lnTo>
                    <a:lnTo>
                      <a:pt x="287147" y="77216"/>
                    </a:lnTo>
                    <a:lnTo>
                      <a:pt x="290957" y="81407"/>
                    </a:lnTo>
                    <a:lnTo>
                      <a:pt x="296418" y="82931"/>
                    </a:lnTo>
                    <a:lnTo>
                      <a:pt x="301625" y="81661"/>
                    </a:lnTo>
                    <a:lnTo>
                      <a:pt x="304927" y="78359"/>
                    </a:lnTo>
                    <a:lnTo>
                      <a:pt x="304927" y="82550"/>
                    </a:lnTo>
                    <a:lnTo>
                      <a:pt x="308737" y="82550"/>
                    </a:lnTo>
                    <a:lnTo>
                      <a:pt x="308737" y="59944"/>
                    </a:lnTo>
                    <a:lnTo>
                      <a:pt x="304927" y="59944"/>
                    </a:lnTo>
                    <a:lnTo>
                      <a:pt x="304927" y="64135"/>
                    </a:lnTo>
                    <a:lnTo>
                      <a:pt x="301625" y="60960"/>
                    </a:lnTo>
                    <a:lnTo>
                      <a:pt x="296418" y="59690"/>
                    </a:lnTo>
                    <a:close/>
                    <a:moveTo>
                      <a:pt x="364998" y="52070"/>
                    </a:moveTo>
                    <a:lnTo>
                      <a:pt x="364998" y="64008"/>
                    </a:lnTo>
                    <a:lnTo>
                      <a:pt x="361569" y="60833"/>
                    </a:lnTo>
                    <a:lnTo>
                      <a:pt x="356616" y="59690"/>
                    </a:lnTo>
                    <a:lnTo>
                      <a:pt x="351028" y="61087"/>
                    </a:lnTo>
                    <a:lnTo>
                      <a:pt x="347218" y="65151"/>
                    </a:lnTo>
                    <a:lnTo>
                      <a:pt x="345821" y="71247"/>
                    </a:lnTo>
                    <a:lnTo>
                      <a:pt x="347218" y="77343"/>
                    </a:lnTo>
                    <a:lnTo>
                      <a:pt x="351155" y="81534"/>
                    </a:lnTo>
                    <a:lnTo>
                      <a:pt x="356616" y="83058"/>
                    </a:lnTo>
                    <a:lnTo>
                      <a:pt x="361696" y="81788"/>
                    </a:lnTo>
                    <a:lnTo>
                      <a:pt x="364998" y="78486"/>
                    </a:lnTo>
                    <a:lnTo>
                      <a:pt x="364998" y="82804"/>
                    </a:lnTo>
                    <a:lnTo>
                      <a:pt x="368808" y="82804"/>
                    </a:lnTo>
                    <a:lnTo>
                      <a:pt x="368808" y="52070"/>
                    </a:lnTo>
                    <a:close/>
                    <a:moveTo>
                      <a:pt x="415036" y="59690"/>
                    </a:moveTo>
                    <a:lnTo>
                      <a:pt x="409321" y="61087"/>
                    </a:lnTo>
                    <a:lnTo>
                      <a:pt x="405384" y="65151"/>
                    </a:lnTo>
                    <a:lnTo>
                      <a:pt x="403987" y="71247"/>
                    </a:lnTo>
                    <a:lnTo>
                      <a:pt x="405384" y="77470"/>
                    </a:lnTo>
                    <a:lnTo>
                      <a:pt x="409321" y="81534"/>
                    </a:lnTo>
                    <a:lnTo>
                      <a:pt x="415036" y="82931"/>
                    </a:lnTo>
                    <a:lnTo>
                      <a:pt x="421894" y="80772"/>
                    </a:lnTo>
                    <a:lnTo>
                      <a:pt x="425577" y="75184"/>
                    </a:lnTo>
                    <a:lnTo>
                      <a:pt x="421513" y="75184"/>
                    </a:lnTo>
                    <a:lnTo>
                      <a:pt x="419227" y="78486"/>
                    </a:lnTo>
                    <a:lnTo>
                      <a:pt x="415163" y="79629"/>
                    </a:lnTo>
                    <a:lnTo>
                      <a:pt x="409956" y="77343"/>
                    </a:lnTo>
                    <a:lnTo>
                      <a:pt x="407924" y="70993"/>
                    </a:lnTo>
                    <a:lnTo>
                      <a:pt x="409956" y="64643"/>
                    </a:lnTo>
                    <a:lnTo>
                      <a:pt x="415163" y="62484"/>
                    </a:lnTo>
                    <a:lnTo>
                      <a:pt x="419354" y="63627"/>
                    </a:lnTo>
                    <a:lnTo>
                      <a:pt x="421640" y="66929"/>
                    </a:lnTo>
                    <a:lnTo>
                      <a:pt x="425704" y="66929"/>
                    </a:lnTo>
                    <a:lnTo>
                      <a:pt x="422148" y="61341"/>
                    </a:lnTo>
                    <a:lnTo>
                      <a:pt x="415290" y="59309"/>
                    </a:lnTo>
                    <a:close/>
                    <a:moveTo>
                      <a:pt x="440055" y="59309"/>
                    </a:moveTo>
                    <a:lnTo>
                      <a:pt x="434594" y="60706"/>
                    </a:lnTo>
                    <a:lnTo>
                      <a:pt x="430784" y="64770"/>
                    </a:lnTo>
                    <a:lnTo>
                      <a:pt x="429387" y="70866"/>
                    </a:lnTo>
                    <a:lnTo>
                      <a:pt x="430784" y="76962"/>
                    </a:lnTo>
                    <a:lnTo>
                      <a:pt x="434594" y="81153"/>
                    </a:lnTo>
                    <a:lnTo>
                      <a:pt x="440055" y="82677"/>
                    </a:lnTo>
                    <a:lnTo>
                      <a:pt x="445262" y="81407"/>
                    </a:lnTo>
                    <a:lnTo>
                      <a:pt x="448564" y="78105"/>
                    </a:lnTo>
                    <a:lnTo>
                      <a:pt x="448564" y="82296"/>
                    </a:lnTo>
                    <a:lnTo>
                      <a:pt x="452374" y="82296"/>
                    </a:lnTo>
                    <a:lnTo>
                      <a:pt x="452374" y="59944"/>
                    </a:lnTo>
                    <a:lnTo>
                      <a:pt x="448564" y="59944"/>
                    </a:lnTo>
                    <a:lnTo>
                      <a:pt x="448564" y="64135"/>
                    </a:lnTo>
                    <a:lnTo>
                      <a:pt x="445262" y="60960"/>
                    </a:lnTo>
                    <a:lnTo>
                      <a:pt x="440055" y="59690"/>
                    </a:lnTo>
                    <a:close/>
                    <a:moveTo>
                      <a:pt x="493014" y="59690"/>
                    </a:moveTo>
                    <a:lnTo>
                      <a:pt x="487553" y="61087"/>
                    </a:lnTo>
                    <a:lnTo>
                      <a:pt x="483743" y="65151"/>
                    </a:lnTo>
                    <a:lnTo>
                      <a:pt x="482346" y="71247"/>
                    </a:lnTo>
                    <a:lnTo>
                      <a:pt x="483743" y="77343"/>
                    </a:lnTo>
                    <a:lnTo>
                      <a:pt x="487553" y="81534"/>
                    </a:lnTo>
                    <a:lnTo>
                      <a:pt x="493014" y="83058"/>
                    </a:lnTo>
                    <a:lnTo>
                      <a:pt x="498221" y="81788"/>
                    </a:lnTo>
                    <a:lnTo>
                      <a:pt x="501523" y="78486"/>
                    </a:lnTo>
                    <a:lnTo>
                      <a:pt x="501523" y="82677"/>
                    </a:lnTo>
                    <a:lnTo>
                      <a:pt x="505333" y="82677"/>
                    </a:lnTo>
                    <a:lnTo>
                      <a:pt x="505333" y="59944"/>
                    </a:lnTo>
                    <a:lnTo>
                      <a:pt x="501523" y="59944"/>
                    </a:lnTo>
                    <a:lnTo>
                      <a:pt x="501523" y="64135"/>
                    </a:lnTo>
                    <a:lnTo>
                      <a:pt x="498221" y="60960"/>
                    </a:lnTo>
                    <a:lnTo>
                      <a:pt x="493014" y="59690"/>
                    </a:lnTo>
                    <a:close/>
                    <a:moveTo>
                      <a:pt x="521589" y="59690"/>
                    </a:moveTo>
                    <a:lnTo>
                      <a:pt x="515747" y="61087"/>
                    </a:lnTo>
                    <a:lnTo>
                      <a:pt x="511556" y="65151"/>
                    </a:lnTo>
                    <a:lnTo>
                      <a:pt x="510032" y="71247"/>
                    </a:lnTo>
                    <a:lnTo>
                      <a:pt x="511556" y="77470"/>
                    </a:lnTo>
                    <a:lnTo>
                      <a:pt x="515620" y="81534"/>
                    </a:lnTo>
                    <a:lnTo>
                      <a:pt x="521335" y="82931"/>
                    </a:lnTo>
                    <a:lnTo>
                      <a:pt x="527177" y="81534"/>
                    </a:lnTo>
                    <a:lnTo>
                      <a:pt x="531368" y="77343"/>
                    </a:lnTo>
                    <a:lnTo>
                      <a:pt x="532892" y="71247"/>
                    </a:lnTo>
                    <a:lnTo>
                      <a:pt x="531368" y="65024"/>
                    </a:lnTo>
                    <a:lnTo>
                      <a:pt x="527304" y="60960"/>
                    </a:lnTo>
                    <a:lnTo>
                      <a:pt x="521462" y="59563"/>
                    </a:lnTo>
                    <a:close/>
                    <a:moveTo>
                      <a:pt x="613791" y="59563"/>
                    </a:moveTo>
                    <a:lnTo>
                      <a:pt x="609473" y="60452"/>
                    </a:lnTo>
                    <a:lnTo>
                      <a:pt x="606552" y="62738"/>
                    </a:lnTo>
                    <a:lnTo>
                      <a:pt x="605536" y="65913"/>
                    </a:lnTo>
                    <a:lnTo>
                      <a:pt x="606679" y="69469"/>
                    </a:lnTo>
                    <a:lnTo>
                      <a:pt x="609346" y="71501"/>
                    </a:lnTo>
                    <a:lnTo>
                      <a:pt x="613410" y="72771"/>
                    </a:lnTo>
                    <a:lnTo>
                      <a:pt x="617474" y="74168"/>
                    </a:lnTo>
                    <a:lnTo>
                      <a:pt x="618744" y="76327"/>
                    </a:lnTo>
                    <a:lnTo>
                      <a:pt x="617474" y="78740"/>
                    </a:lnTo>
                    <a:lnTo>
                      <a:pt x="614045" y="79629"/>
                    </a:lnTo>
                    <a:lnTo>
                      <a:pt x="610235" y="78486"/>
                    </a:lnTo>
                    <a:lnTo>
                      <a:pt x="608711" y="75692"/>
                    </a:lnTo>
                    <a:lnTo>
                      <a:pt x="604774" y="75692"/>
                    </a:lnTo>
                    <a:lnTo>
                      <a:pt x="606044" y="79375"/>
                    </a:lnTo>
                    <a:lnTo>
                      <a:pt x="609346" y="81788"/>
                    </a:lnTo>
                    <a:lnTo>
                      <a:pt x="614045" y="82677"/>
                    </a:lnTo>
                    <a:lnTo>
                      <a:pt x="618363" y="81788"/>
                    </a:lnTo>
                    <a:lnTo>
                      <a:pt x="621284" y="79502"/>
                    </a:lnTo>
                    <a:lnTo>
                      <a:pt x="622300" y="76200"/>
                    </a:lnTo>
                    <a:lnTo>
                      <a:pt x="621157" y="72898"/>
                    </a:lnTo>
                    <a:lnTo>
                      <a:pt x="618617" y="70993"/>
                    </a:lnTo>
                    <a:lnTo>
                      <a:pt x="611632" y="68707"/>
                    </a:lnTo>
                    <a:lnTo>
                      <a:pt x="609854" y="67564"/>
                    </a:lnTo>
                    <a:lnTo>
                      <a:pt x="609092" y="65786"/>
                    </a:lnTo>
                    <a:lnTo>
                      <a:pt x="610235" y="63500"/>
                    </a:lnTo>
                    <a:lnTo>
                      <a:pt x="613410" y="62611"/>
                    </a:lnTo>
                    <a:lnTo>
                      <a:pt x="616966" y="63627"/>
                    </a:lnTo>
                    <a:lnTo>
                      <a:pt x="618363" y="66548"/>
                    </a:lnTo>
                    <a:lnTo>
                      <a:pt x="622173" y="66548"/>
                    </a:lnTo>
                    <a:lnTo>
                      <a:pt x="619760" y="61341"/>
                    </a:lnTo>
                    <a:lnTo>
                      <a:pt x="613664" y="59436"/>
                    </a:lnTo>
                    <a:close/>
                    <a:moveTo>
                      <a:pt x="652018" y="59436"/>
                    </a:moveTo>
                    <a:lnTo>
                      <a:pt x="646557" y="60833"/>
                    </a:lnTo>
                    <a:lnTo>
                      <a:pt x="642747" y="64897"/>
                    </a:lnTo>
                    <a:lnTo>
                      <a:pt x="641350" y="70993"/>
                    </a:lnTo>
                    <a:lnTo>
                      <a:pt x="642747" y="77089"/>
                    </a:lnTo>
                    <a:lnTo>
                      <a:pt x="646557" y="81280"/>
                    </a:lnTo>
                    <a:lnTo>
                      <a:pt x="652018" y="82804"/>
                    </a:lnTo>
                    <a:lnTo>
                      <a:pt x="657225" y="81534"/>
                    </a:lnTo>
                    <a:lnTo>
                      <a:pt x="660527" y="78232"/>
                    </a:lnTo>
                    <a:lnTo>
                      <a:pt x="660527" y="82423"/>
                    </a:lnTo>
                    <a:lnTo>
                      <a:pt x="664337" y="82423"/>
                    </a:lnTo>
                    <a:lnTo>
                      <a:pt x="664337" y="59944"/>
                    </a:lnTo>
                    <a:lnTo>
                      <a:pt x="660527" y="59944"/>
                    </a:lnTo>
                    <a:lnTo>
                      <a:pt x="660527" y="64135"/>
                    </a:lnTo>
                    <a:lnTo>
                      <a:pt x="650240" y="60960"/>
                    </a:lnTo>
                    <a:lnTo>
                      <a:pt x="645033" y="59690"/>
                    </a:lnTo>
                    <a:close/>
                    <a:moveTo>
                      <a:pt x="460883" y="59690"/>
                    </a:moveTo>
                    <a:lnTo>
                      <a:pt x="455168" y="61087"/>
                    </a:lnTo>
                    <a:lnTo>
                      <a:pt x="451231" y="65151"/>
                    </a:lnTo>
                    <a:lnTo>
                      <a:pt x="449834" y="71247"/>
                    </a:lnTo>
                    <a:lnTo>
                      <a:pt x="451104" y="77089"/>
                    </a:lnTo>
                    <a:lnTo>
                      <a:pt x="454533" y="81153"/>
                    </a:lnTo>
                    <a:lnTo>
                      <a:pt x="459613" y="82931"/>
                    </a:lnTo>
                    <a:lnTo>
                      <a:pt x="459613" y="87376"/>
                    </a:lnTo>
                    <a:lnTo>
                      <a:pt x="461645" y="87376"/>
                    </a:lnTo>
                    <a:lnTo>
                      <a:pt x="463677" y="87757"/>
                    </a:lnTo>
                    <a:lnTo>
                      <a:pt x="464312" y="89154"/>
                    </a:lnTo>
                    <a:lnTo>
                      <a:pt x="463677" y="90551"/>
                    </a:lnTo>
                    <a:lnTo>
                      <a:pt x="461645" y="90932"/>
                    </a:lnTo>
                    <a:lnTo>
                      <a:pt x="457708" y="90932"/>
                    </a:lnTo>
                    <a:lnTo>
                      <a:pt x="457708" y="93345"/>
                    </a:lnTo>
                    <a:lnTo>
                      <a:pt x="462407" y="93345"/>
                    </a:lnTo>
                    <a:lnTo>
                      <a:pt x="466090" y="92202"/>
                    </a:lnTo>
                    <a:lnTo>
                      <a:pt x="467487" y="89154"/>
                    </a:lnTo>
                    <a:lnTo>
                      <a:pt x="466090" y="86106"/>
                    </a:lnTo>
                    <a:lnTo>
                      <a:pt x="462407" y="85090"/>
                    </a:lnTo>
                    <a:lnTo>
                      <a:pt x="462280" y="85090"/>
                    </a:lnTo>
                    <a:lnTo>
                      <a:pt x="462280" y="82931"/>
                    </a:lnTo>
                    <a:lnTo>
                      <a:pt x="468376" y="80518"/>
                    </a:lnTo>
                    <a:lnTo>
                      <a:pt x="471551" y="75311"/>
                    </a:lnTo>
                    <a:lnTo>
                      <a:pt x="467360" y="75311"/>
                    </a:lnTo>
                    <a:lnTo>
                      <a:pt x="465074" y="78613"/>
                    </a:lnTo>
                    <a:lnTo>
                      <a:pt x="460883" y="79756"/>
                    </a:lnTo>
                    <a:lnTo>
                      <a:pt x="455676" y="77470"/>
                    </a:lnTo>
                    <a:lnTo>
                      <a:pt x="453644" y="71120"/>
                    </a:lnTo>
                    <a:lnTo>
                      <a:pt x="455676" y="64770"/>
                    </a:lnTo>
                    <a:lnTo>
                      <a:pt x="460883" y="62611"/>
                    </a:lnTo>
                    <a:lnTo>
                      <a:pt x="465074" y="63754"/>
                    </a:lnTo>
                    <a:lnTo>
                      <a:pt x="467360" y="67056"/>
                    </a:lnTo>
                    <a:lnTo>
                      <a:pt x="471424" y="67056"/>
                    </a:lnTo>
                    <a:lnTo>
                      <a:pt x="467868" y="61468"/>
                    </a:lnTo>
                    <a:lnTo>
                      <a:pt x="461010" y="59436"/>
                    </a:lnTo>
                    <a:close/>
                    <a:moveTo>
                      <a:pt x="311277" y="101600"/>
                    </a:moveTo>
                    <a:lnTo>
                      <a:pt x="309499" y="102362"/>
                    </a:lnTo>
                    <a:lnTo>
                      <a:pt x="308737" y="104140"/>
                    </a:lnTo>
                    <a:lnTo>
                      <a:pt x="309499" y="105918"/>
                    </a:lnTo>
                    <a:lnTo>
                      <a:pt x="311277" y="106680"/>
                    </a:lnTo>
                    <a:lnTo>
                      <a:pt x="313055" y="105918"/>
                    </a:lnTo>
                    <a:lnTo>
                      <a:pt x="313817" y="104140"/>
                    </a:lnTo>
                    <a:lnTo>
                      <a:pt x="313055" y="102362"/>
                    </a:lnTo>
                    <a:lnTo>
                      <a:pt x="311277" y="101600"/>
                    </a:lnTo>
                    <a:close/>
                    <a:moveTo>
                      <a:pt x="359537" y="101600"/>
                    </a:moveTo>
                    <a:lnTo>
                      <a:pt x="357759" y="102362"/>
                    </a:lnTo>
                    <a:lnTo>
                      <a:pt x="356997" y="104140"/>
                    </a:lnTo>
                    <a:lnTo>
                      <a:pt x="357759" y="105918"/>
                    </a:lnTo>
                    <a:lnTo>
                      <a:pt x="359537" y="106680"/>
                    </a:lnTo>
                    <a:lnTo>
                      <a:pt x="361315" y="105918"/>
                    </a:lnTo>
                    <a:lnTo>
                      <a:pt x="362077" y="104140"/>
                    </a:lnTo>
                    <a:lnTo>
                      <a:pt x="361315" y="102362"/>
                    </a:lnTo>
                    <a:lnTo>
                      <a:pt x="359537" y="101600"/>
                    </a:lnTo>
                    <a:close/>
                    <a:moveTo>
                      <a:pt x="602615" y="101600"/>
                    </a:moveTo>
                    <a:lnTo>
                      <a:pt x="600837" y="102362"/>
                    </a:lnTo>
                    <a:lnTo>
                      <a:pt x="600075" y="104140"/>
                    </a:lnTo>
                    <a:lnTo>
                      <a:pt x="600837" y="105918"/>
                    </a:lnTo>
                    <a:lnTo>
                      <a:pt x="602615" y="106680"/>
                    </a:lnTo>
                    <a:lnTo>
                      <a:pt x="604393" y="105918"/>
                    </a:lnTo>
                    <a:lnTo>
                      <a:pt x="605155" y="104140"/>
                    </a:lnTo>
                    <a:lnTo>
                      <a:pt x="604393" y="102362"/>
                    </a:lnTo>
                    <a:lnTo>
                      <a:pt x="602615" y="101600"/>
                    </a:lnTo>
                    <a:close/>
                    <a:moveTo>
                      <a:pt x="559308" y="107315"/>
                    </a:moveTo>
                    <a:lnTo>
                      <a:pt x="563880" y="108712"/>
                    </a:lnTo>
                    <a:lnTo>
                      <a:pt x="565404" y="112649"/>
                    </a:lnTo>
                    <a:lnTo>
                      <a:pt x="563880" y="116713"/>
                    </a:lnTo>
                    <a:lnTo>
                      <a:pt x="559308" y="118237"/>
                    </a:lnTo>
                    <a:lnTo>
                      <a:pt x="553720" y="118237"/>
                    </a:lnTo>
                    <a:lnTo>
                      <a:pt x="553720" y="107315"/>
                    </a:lnTo>
                    <a:close/>
                    <a:moveTo>
                      <a:pt x="579120" y="113157"/>
                    </a:moveTo>
                    <a:lnTo>
                      <a:pt x="582803" y="113919"/>
                    </a:lnTo>
                    <a:lnTo>
                      <a:pt x="585343" y="116332"/>
                    </a:lnTo>
                    <a:lnTo>
                      <a:pt x="586232" y="120015"/>
                    </a:lnTo>
                    <a:lnTo>
                      <a:pt x="577596" y="120015"/>
                    </a:lnTo>
                    <a:lnTo>
                      <a:pt x="579882" y="114935"/>
                    </a:lnTo>
                    <a:lnTo>
                      <a:pt x="584708" y="113157"/>
                    </a:lnTo>
                    <a:close/>
                    <a:moveTo>
                      <a:pt x="330962" y="113284"/>
                    </a:moveTo>
                    <a:lnTo>
                      <a:pt x="334899" y="114300"/>
                    </a:lnTo>
                    <a:lnTo>
                      <a:pt x="337693" y="117221"/>
                    </a:lnTo>
                    <a:lnTo>
                      <a:pt x="338709" y="121666"/>
                    </a:lnTo>
                    <a:lnTo>
                      <a:pt x="337693" y="126238"/>
                    </a:lnTo>
                    <a:lnTo>
                      <a:pt x="334899" y="129159"/>
                    </a:lnTo>
                    <a:lnTo>
                      <a:pt x="331089" y="130175"/>
                    </a:lnTo>
                    <a:lnTo>
                      <a:pt x="327279" y="129159"/>
                    </a:lnTo>
                    <a:lnTo>
                      <a:pt x="324485" y="126238"/>
                    </a:lnTo>
                    <a:lnTo>
                      <a:pt x="323469" y="121793"/>
                    </a:lnTo>
                    <a:lnTo>
                      <a:pt x="324485" y="117348"/>
                    </a:lnTo>
                    <a:lnTo>
                      <a:pt x="327279" y="114427"/>
                    </a:lnTo>
                    <a:lnTo>
                      <a:pt x="331089" y="113411"/>
                    </a:lnTo>
                    <a:close/>
                    <a:moveTo>
                      <a:pt x="402971" y="113411"/>
                    </a:moveTo>
                    <a:lnTo>
                      <a:pt x="406908" y="114427"/>
                    </a:lnTo>
                    <a:lnTo>
                      <a:pt x="409702" y="117348"/>
                    </a:lnTo>
                    <a:lnTo>
                      <a:pt x="410718" y="121793"/>
                    </a:lnTo>
                    <a:lnTo>
                      <a:pt x="409702" y="126365"/>
                    </a:lnTo>
                    <a:lnTo>
                      <a:pt x="406908" y="129286"/>
                    </a:lnTo>
                    <a:lnTo>
                      <a:pt x="403098" y="130302"/>
                    </a:lnTo>
                    <a:lnTo>
                      <a:pt x="399288" y="129286"/>
                    </a:lnTo>
                    <a:lnTo>
                      <a:pt x="396494" y="126365"/>
                    </a:lnTo>
                    <a:lnTo>
                      <a:pt x="395478" y="121793"/>
                    </a:lnTo>
                    <a:lnTo>
                      <a:pt x="396494" y="117348"/>
                    </a:lnTo>
                    <a:lnTo>
                      <a:pt x="399288" y="114427"/>
                    </a:lnTo>
                    <a:lnTo>
                      <a:pt x="403098" y="113411"/>
                    </a:lnTo>
                    <a:close/>
                    <a:moveTo>
                      <a:pt x="457454" y="113411"/>
                    </a:moveTo>
                    <a:lnTo>
                      <a:pt x="461391" y="114427"/>
                    </a:lnTo>
                    <a:lnTo>
                      <a:pt x="464185" y="117348"/>
                    </a:lnTo>
                    <a:lnTo>
                      <a:pt x="465201" y="121793"/>
                    </a:lnTo>
                    <a:lnTo>
                      <a:pt x="464185" y="126365"/>
                    </a:lnTo>
                    <a:lnTo>
                      <a:pt x="461391" y="129286"/>
                    </a:lnTo>
                    <a:lnTo>
                      <a:pt x="457581" y="130302"/>
                    </a:lnTo>
                    <a:lnTo>
                      <a:pt x="453771" y="129286"/>
                    </a:lnTo>
                    <a:lnTo>
                      <a:pt x="450977" y="126365"/>
                    </a:lnTo>
                    <a:lnTo>
                      <a:pt x="449961" y="121793"/>
                    </a:lnTo>
                    <a:lnTo>
                      <a:pt x="450977" y="117348"/>
                    </a:lnTo>
                    <a:lnTo>
                      <a:pt x="453771" y="114427"/>
                    </a:lnTo>
                    <a:lnTo>
                      <a:pt x="457581" y="113411"/>
                    </a:lnTo>
                    <a:close/>
                    <a:moveTo>
                      <a:pt x="485394" y="113411"/>
                    </a:moveTo>
                    <a:lnTo>
                      <a:pt x="489204" y="114300"/>
                    </a:lnTo>
                    <a:lnTo>
                      <a:pt x="491998" y="117094"/>
                    </a:lnTo>
                    <a:lnTo>
                      <a:pt x="493014" y="121666"/>
                    </a:lnTo>
                    <a:lnTo>
                      <a:pt x="491871" y="126365"/>
                    </a:lnTo>
                    <a:lnTo>
                      <a:pt x="489077" y="129159"/>
                    </a:lnTo>
                    <a:lnTo>
                      <a:pt x="485267" y="130175"/>
                    </a:lnTo>
                    <a:lnTo>
                      <a:pt x="481584" y="129159"/>
                    </a:lnTo>
                    <a:lnTo>
                      <a:pt x="478917" y="126365"/>
                    </a:lnTo>
                    <a:lnTo>
                      <a:pt x="477901" y="121666"/>
                    </a:lnTo>
                    <a:lnTo>
                      <a:pt x="478917" y="117094"/>
                    </a:lnTo>
                    <a:lnTo>
                      <a:pt x="481711" y="114173"/>
                    </a:lnTo>
                    <a:lnTo>
                      <a:pt x="485521" y="113284"/>
                    </a:lnTo>
                    <a:close/>
                    <a:moveTo>
                      <a:pt x="522986" y="113284"/>
                    </a:moveTo>
                    <a:lnTo>
                      <a:pt x="526796" y="114173"/>
                    </a:lnTo>
                    <a:lnTo>
                      <a:pt x="529590" y="116967"/>
                    </a:lnTo>
                    <a:lnTo>
                      <a:pt x="530733" y="121539"/>
                    </a:lnTo>
                    <a:lnTo>
                      <a:pt x="529590" y="126238"/>
                    </a:lnTo>
                    <a:lnTo>
                      <a:pt x="526796" y="129032"/>
                    </a:lnTo>
                    <a:lnTo>
                      <a:pt x="522986" y="130048"/>
                    </a:lnTo>
                    <a:lnTo>
                      <a:pt x="519303" y="129032"/>
                    </a:lnTo>
                    <a:lnTo>
                      <a:pt x="516636" y="126238"/>
                    </a:lnTo>
                    <a:lnTo>
                      <a:pt x="515620" y="121539"/>
                    </a:lnTo>
                    <a:lnTo>
                      <a:pt x="516636" y="116967"/>
                    </a:lnTo>
                    <a:lnTo>
                      <a:pt x="519430" y="114046"/>
                    </a:lnTo>
                    <a:lnTo>
                      <a:pt x="523240" y="113157"/>
                    </a:lnTo>
                    <a:close/>
                    <a:moveTo>
                      <a:pt x="647954" y="113157"/>
                    </a:moveTo>
                    <a:lnTo>
                      <a:pt x="651764" y="114046"/>
                    </a:lnTo>
                    <a:lnTo>
                      <a:pt x="654558" y="116840"/>
                    </a:lnTo>
                    <a:lnTo>
                      <a:pt x="655574" y="121412"/>
                    </a:lnTo>
                    <a:lnTo>
                      <a:pt x="654431" y="126111"/>
                    </a:lnTo>
                    <a:lnTo>
                      <a:pt x="651637" y="128905"/>
                    </a:lnTo>
                    <a:lnTo>
                      <a:pt x="647827" y="129921"/>
                    </a:lnTo>
                    <a:lnTo>
                      <a:pt x="644144" y="128905"/>
                    </a:lnTo>
                    <a:lnTo>
                      <a:pt x="641350" y="126111"/>
                    </a:lnTo>
                    <a:lnTo>
                      <a:pt x="640334" y="121412"/>
                    </a:lnTo>
                    <a:lnTo>
                      <a:pt x="641350" y="116840"/>
                    </a:lnTo>
                    <a:lnTo>
                      <a:pt x="644144" y="113919"/>
                    </a:lnTo>
                    <a:lnTo>
                      <a:pt x="647954" y="113030"/>
                    </a:lnTo>
                    <a:close/>
                    <a:moveTo>
                      <a:pt x="222885" y="104140"/>
                    </a:moveTo>
                    <a:lnTo>
                      <a:pt x="222885" y="132715"/>
                    </a:lnTo>
                    <a:lnTo>
                      <a:pt x="226695" y="132715"/>
                    </a:lnTo>
                    <a:lnTo>
                      <a:pt x="226695" y="111633"/>
                    </a:lnTo>
                    <a:lnTo>
                      <a:pt x="236220" y="132969"/>
                    </a:lnTo>
                    <a:lnTo>
                      <a:pt x="238887" y="132969"/>
                    </a:lnTo>
                    <a:lnTo>
                      <a:pt x="248412" y="111633"/>
                    </a:lnTo>
                    <a:lnTo>
                      <a:pt x="248412" y="132969"/>
                    </a:lnTo>
                    <a:lnTo>
                      <a:pt x="252222" y="132969"/>
                    </a:lnTo>
                    <a:lnTo>
                      <a:pt x="252222" y="104394"/>
                    </a:lnTo>
                    <a:lnTo>
                      <a:pt x="248285" y="104394"/>
                    </a:lnTo>
                    <a:lnTo>
                      <a:pt x="237744" y="128016"/>
                    </a:lnTo>
                    <a:lnTo>
                      <a:pt x="227203" y="104394"/>
                    </a:lnTo>
                    <a:close/>
                    <a:moveTo>
                      <a:pt x="289179" y="102362"/>
                    </a:moveTo>
                    <a:lnTo>
                      <a:pt x="289179" y="132969"/>
                    </a:lnTo>
                    <a:lnTo>
                      <a:pt x="292989" y="132969"/>
                    </a:lnTo>
                    <a:lnTo>
                      <a:pt x="292989" y="102362"/>
                    </a:lnTo>
                    <a:close/>
                    <a:moveTo>
                      <a:pt x="304038" y="104648"/>
                    </a:moveTo>
                    <a:lnTo>
                      <a:pt x="304038" y="110363"/>
                    </a:lnTo>
                    <a:lnTo>
                      <a:pt x="301117" y="110363"/>
                    </a:lnTo>
                    <a:lnTo>
                      <a:pt x="301117" y="113411"/>
                    </a:lnTo>
                    <a:lnTo>
                      <a:pt x="304038" y="113411"/>
                    </a:lnTo>
                    <a:lnTo>
                      <a:pt x="304038" y="126746"/>
                    </a:lnTo>
                    <a:lnTo>
                      <a:pt x="305562" y="131445"/>
                    </a:lnTo>
                    <a:lnTo>
                      <a:pt x="310261" y="132842"/>
                    </a:lnTo>
                    <a:lnTo>
                      <a:pt x="304800" y="132842"/>
                    </a:lnTo>
                    <a:lnTo>
                      <a:pt x="304800" y="129667"/>
                    </a:lnTo>
                    <a:lnTo>
                      <a:pt x="302006" y="129667"/>
                    </a:lnTo>
                    <a:lnTo>
                      <a:pt x="299593" y="128905"/>
                    </a:lnTo>
                    <a:lnTo>
                      <a:pt x="298831" y="126619"/>
                    </a:lnTo>
                    <a:lnTo>
                      <a:pt x="298831" y="113411"/>
                    </a:lnTo>
                    <a:lnTo>
                      <a:pt x="304800" y="113411"/>
                    </a:lnTo>
                    <a:lnTo>
                      <a:pt x="304800" y="110363"/>
                    </a:lnTo>
                    <a:lnTo>
                      <a:pt x="298831" y="110363"/>
                    </a:lnTo>
                    <a:lnTo>
                      <a:pt x="298831" y="104648"/>
                    </a:lnTo>
                    <a:close/>
                    <a:moveTo>
                      <a:pt x="313055" y="110363"/>
                    </a:moveTo>
                    <a:lnTo>
                      <a:pt x="313055" y="132969"/>
                    </a:lnTo>
                    <a:lnTo>
                      <a:pt x="316865" y="132969"/>
                    </a:lnTo>
                    <a:lnTo>
                      <a:pt x="316865" y="110363"/>
                    </a:lnTo>
                    <a:close/>
                    <a:moveTo>
                      <a:pt x="354965" y="102489"/>
                    </a:moveTo>
                    <a:lnTo>
                      <a:pt x="354965" y="133096"/>
                    </a:lnTo>
                    <a:lnTo>
                      <a:pt x="358775" y="133096"/>
                    </a:lnTo>
                    <a:lnTo>
                      <a:pt x="358775" y="102362"/>
                    </a:lnTo>
                    <a:close/>
                    <a:moveTo>
                      <a:pt x="368935" y="110236"/>
                    </a:moveTo>
                    <a:lnTo>
                      <a:pt x="368935" y="132842"/>
                    </a:lnTo>
                    <a:lnTo>
                      <a:pt x="372745" y="132842"/>
                    </a:lnTo>
                    <a:lnTo>
                      <a:pt x="372745" y="110363"/>
                    </a:lnTo>
                    <a:close/>
                    <a:moveTo>
                      <a:pt x="446913" y="109982"/>
                    </a:moveTo>
                    <a:lnTo>
                      <a:pt x="442722" y="110871"/>
                    </a:lnTo>
                    <a:lnTo>
                      <a:pt x="439674" y="113538"/>
                    </a:lnTo>
                    <a:lnTo>
                      <a:pt x="439674" y="110363"/>
                    </a:lnTo>
                    <a:lnTo>
                      <a:pt x="435864" y="110363"/>
                    </a:lnTo>
                    <a:lnTo>
                      <a:pt x="435864" y="132969"/>
                    </a:lnTo>
                    <a:lnTo>
                      <a:pt x="439674" y="132969"/>
                    </a:lnTo>
                    <a:lnTo>
                      <a:pt x="439674" y="120523"/>
                    </a:lnTo>
                    <a:lnTo>
                      <a:pt x="441452" y="115062"/>
                    </a:lnTo>
                    <a:lnTo>
                      <a:pt x="446151" y="113157"/>
                    </a:lnTo>
                    <a:lnTo>
                      <a:pt x="450723" y="114935"/>
                    </a:lnTo>
                    <a:lnTo>
                      <a:pt x="452374" y="120142"/>
                    </a:lnTo>
                    <a:lnTo>
                      <a:pt x="452374" y="132969"/>
                    </a:lnTo>
                    <a:lnTo>
                      <a:pt x="456057" y="132969"/>
                    </a:lnTo>
                    <a:lnTo>
                      <a:pt x="456057" y="119634"/>
                    </a:lnTo>
                    <a:lnTo>
                      <a:pt x="453517" y="112395"/>
                    </a:lnTo>
                    <a:lnTo>
                      <a:pt x="446786" y="109982"/>
                    </a:lnTo>
                    <a:close/>
                    <a:moveTo>
                      <a:pt x="549910" y="104140"/>
                    </a:moveTo>
                    <a:lnTo>
                      <a:pt x="549910" y="132969"/>
                    </a:lnTo>
                    <a:lnTo>
                      <a:pt x="553720" y="132969"/>
                    </a:lnTo>
                    <a:lnTo>
                      <a:pt x="553720" y="121158"/>
                    </a:lnTo>
                    <a:lnTo>
                      <a:pt x="558292" y="121158"/>
                    </a:lnTo>
                    <a:lnTo>
                      <a:pt x="565150" y="132969"/>
                    </a:lnTo>
                    <a:lnTo>
                      <a:pt x="569595" y="132969"/>
                    </a:lnTo>
                    <a:lnTo>
                      <a:pt x="562356" y="120904"/>
                    </a:lnTo>
                    <a:lnTo>
                      <a:pt x="567563" y="117856"/>
                    </a:lnTo>
                    <a:lnTo>
                      <a:pt x="569214" y="112649"/>
                    </a:lnTo>
                    <a:lnTo>
                      <a:pt x="568071" y="108331"/>
                    </a:lnTo>
                    <a:lnTo>
                      <a:pt x="564642" y="105283"/>
                    </a:lnTo>
                    <a:lnTo>
                      <a:pt x="559181" y="104140"/>
                    </a:lnTo>
                    <a:close/>
                    <a:moveTo>
                      <a:pt x="609854" y="110236"/>
                    </a:moveTo>
                    <a:lnTo>
                      <a:pt x="609854" y="132842"/>
                    </a:lnTo>
                    <a:lnTo>
                      <a:pt x="613664" y="132842"/>
                    </a:lnTo>
                    <a:lnTo>
                      <a:pt x="613664" y="110363"/>
                    </a:lnTo>
                    <a:close/>
                    <a:moveTo>
                      <a:pt x="634873" y="109982"/>
                    </a:moveTo>
                    <a:lnTo>
                      <a:pt x="630555" y="110871"/>
                    </a:lnTo>
                    <a:lnTo>
                      <a:pt x="627507" y="113538"/>
                    </a:lnTo>
                    <a:lnTo>
                      <a:pt x="627507" y="110363"/>
                    </a:lnTo>
                    <a:lnTo>
                      <a:pt x="623697" y="110363"/>
                    </a:lnTo>
                    <a:lnTo>
                      <a:pt x="623697" y="132969"/>
                    </a:lnTo>
                    <a:lnTo>
                      <a:pt x="627507" y="132969"/>
                    </a:lnTo>
                    <a:lnTo>
                      <a:pt x="627507" y="120523"/>
                    </a:lnTo>
                    <a:lnTo>
                      <a:pt x="629285" y="115062"/>
                    </a:lnTo>
                    <a:lnTo>
                      <a:pt x="633984" y="113157"/>
                    </a:lnTo>
                    <a:lnTo>
                      <a:pt x="638556" y="114935"/>
                    </a:lnTo>
                    <a:lnTo>
                      <a:pt x="640207" y="120142"/>
                    </a:lnTo>
                    <a:lnTo>
                      <a:pt x="640207" y="132969"/>
                    </a:lnTo>
                    <a:lnTo>
                      <a:pt x="643890" y="132969"/>
                    </a:lnTo>
                    <a:lnTo>
                      <a:pt x="643890" y="119634"/>
                    </a:lnTo>
                    <a:lnTo>
                      <a:pt x="641350" y="112395"/>
                    </a:lnTo>
                    <a:lnTo>
                      <a:pt x="634619" y="109982"/>
                    </a:lnTo>
                    <a:close/>
                    <a:moveTo>
                      <a:pt x="677672" y="128143"/>
                    </a:moveTo>
                    <a:lnTo>
                      <a:pt x="675894" y="128905"/>
                    </a:lnTo>
                    <a:lnTo>
                      <a:pt x="675132" y="130683"/>
                    </a:lnTo>
                    <a:lnTo>
                      <a:pt x="675894" y="132461"/>
                    </a:lnTo>
                    <a:lnTo>
                      <a:pt x="677672" y="133223"/>
                    </a:lnTo>
                    <a:lnTo>
                      <a:pt x="679450" y="132461"/>
                    </a:lnTo>
                    <a:lnTo>
                      <a:pt x="680085" y="130683"/>
                    </a:lnTo>
                    <a:lnTo>
                      <a:pt x="679323" y="128905"/>
                    </a:lnTo>
                    <a:lnTo>
                      <a:pt x="677545" y="128143"/>
                    </a:lnTo>
                    <a:close/>
                    <a:moveTo>
                      <a:pt x="257556" y="110363"/>
                    </a:moveTo>
                    <a:lnTo>
                      <a:pt x="257556" y="123571"/>
                    </a:lnTo>
                    <a:lnTo>
                      <a:pt x="258826" y="128905"/>
                    </a:lnTo>
                    <a:lnTo>
                      <a:pt x="262128" y="132207"/>
                    </a:lnTo>
                    <a:lnTo>
                      <a:pt x="266827" y="133350"/>
                    </a:lnTo>
                    <a:lnTo>
                      <a:pt x="271145" y="132334"/>
                    </a:lnTo>
                    <a:lnTo>
                      <a:pt x="274066" y="129667"/>
                    </a:lnTo>
                    <a:lnTo>
                      <a:pt x="274066" y="132969"/>
                    </a:lnTo>
                    <a:lnTo>
                      <a:pt x="277876" y="132969"/>
                    </a:lnTo>
                    <a:lnTo>
                      <a:pt x="277876" y="110363"/>
                    </a:lnTo>
                    <a:lnTo>
                      <a:pt x="274066" y="110363"/>
                    </a:lnTo>
                    <a:lnTo>
                      <a:pt x="274066" y="122809"/>
                    </a:lnTo>
                    <a:lnTo>
                      <a:pt x="272288" y="128270"/>
                    </a:lnTo>
                    <a:lnTo>
                      <a:pt x="267589" y="130175"/>
                    </a:lnTo>
                    <a:lnTo>
                      <a:pt x="263017" y="128397"/>
                    </a:lnTo>
                    <a:lnTo>
                      <a:pt x="261366" y="123317"/>
                    </a:lnTo>
                    <a:lnTo>
                      <a:pt x="261366" y="110617"/>
                    </a:lnTo>
                    <a:close/>
                    <a:moveTo>
                      <a:pt x="381254" y="110236"/>
                    </a:moveTo>
                    <a:lnTo>
                      <a:pt x="375539" y="111633"/>
                    </a:lnTo>
                    <a:lnTo>
                      <a:pt x="371602" y="115697"/>
                    </a:lnTo>
                    <a:lnTo>
                      <a:pt x="370205" y="121793"/>
                    </a:lnTo>
                    <a:lnTo>
                      <a:pt x="371602" y="128016"/>
                    </a:lnTo>
                    <a:lnTo>
                      <a:pt x="375539" y="132080"/>
                    </a:lnTo>
                    <a:lnTo>
                      <a:pt x="381254" y="133477"/>
                    </a:lnTo>
                    <a:lnTo>
                      <a:pt x="388112" y="131318"/>
                    </a:lnTo>
                    <a:lnTo>
                      <a:pt x="391795" y="125730"/>
                    </a:lnTo>
                    <a:lnTo>
                      <a:pt x="387731" y="125730"/>
                    </a:lnTo>
                    <a:lnTo>
                      <a:pt x="385445" y="129032"/>
                    </a:lnTo>
                    <a:lnTo>
                      <a:pt x="381381" y="130175"/>
                    </a:lnTo>
                    <a:lnTo>
                      <a:pt x="376174" y="127889"/>
                    </a:lnTo>
                    <a:lnTo>
                      <a:pt x="374142" y="121539"/>
                    </a:lnTo>
                    <a:lnTo>
                      <a:pt x="376174" y="115316"/>
                    </a:lnTo>
                    <a:lnTo>
                      <a:pt x="381381" y="113157"/>
                    </a:lnTo>
                    <a:lnTo>
                      <a:pt x="385572" y="114300"/>
                    </a:lnTo>
                    <a:lnTo>
                      <a:pt x="387731" y="117602"/>
                    </a:lnTo>
                    <a:lnTo>
                      <a:pt x="391795" y="117602"/>
                    </a:lnTo>
                    <a:lnTo>
                      <a:pt x="388239" y="112014"/>
                    </a:lnTo>
                    <a:lnTo>
                      <a:pt x="381381" y="109982"/>
                    </a:lnTo>
                    <a:close/>
                    <a:moveTo>
                      <a:pt x="406146" y="109982"/>
                    </a:moveTo>
                    <a:lnTo>
                      <a:pt x="400685" y="111379"/>
                    </a:lnTo>
                    <a:lnTo>
                      <a:pt x="396875" y="115443"/>
                    </a:lnTo>
                    <a:lnTo>
                      <a:pt x="395478" y="121539"/>
                    </a:lnTo>
                    <a:lnTo>
                      <a:pt x="396875" y="127635"/>
                    </a:lnTo>
                    <a:lnTo>
                      <a:pt x="400685" y="131826"/>
                    </a:lnTo>
                    <a:lnTo>
                      <a:pt x="406146" y="133350"/>
                    </a:lnTo>
                    <a:lnTo>
                      <a:pt x="411353" y="132080"/>
                    </a:lnTo>
                    <a:lnTo>
                      <a:pt x="414655" y="128778"/>
                    </a:lnTo>
                    <a:lnTo>
                      <a:pt x="414655" y="132969"/>
                    </a:lnTo>
                    <a:lnTo>
                      <a:pt x="418465" y="132969"/>
                    </a:lnTo>
                    <a:lnTo>
                      <a:pt x="418465" y="110363"/>
                    </a:lnTo>
                    <a:lnTo>
                      <a:pt x="414655" y="110363"/>
                    </a:lnTo>
                    <a:lnTo>
                      <a:pt x="414655" y="114427"/>
                    </a:lnTo>
                    <a:lnTo>
                      <a:pt x="411353" y="111252"/>
                    </a:lnTo>
                    <a:lnTo>
                      <a:pt x="406146" y="109982"/>
                    </a:lnTo>
                    <a:close/>
                    <a:moveTo>
                      <a:pt x="468884" y="102362"/>
                    </a:moveTo>
                    <a:lnTo>
                      <a:pt x="468884" y="114300"/>
                    </a:lnTo>
                    <a:lnTo>
                      <a:pt x="465455" y="111125"/>
                    </a:lnTo>
                    <a:lnTo>
                      <a:pt x="460502" y="109982"/>
                    </a:lnTo>
                    <a:lnTo>
                      <a:pt x="454914" y="111379"/>
                    </a:lnTo>
                    <a:lnTo>
                      <a:pt x="451104" y="115443"/>
                    </a:lnTo>
                    <a:lnTo>
                      <a:pt x="449707" y="121539"/>
                    </a:lnTo>
                    <a:lnTo>
                      <a:pt x="451104" y="127635"/>
                    </a:lnTo>
                    <a:lnTo>
                      <a:pt x="454914" y="131826"/>
                    </a:lnTo>
                    <a:lnTo>
                      <a:pt x="460375" y="133350"/>
                    </a:lnTo>
                    <a:lnTo>
                      <a:pt x="465455" y="132080"/>
                    </a:lnTo>
                    <a:lnTo>
                      <a:pt x="468757" y="128778"/>
                    </a:lnTo>
                    <a:lnTo>
                      <a:pt x="468757" y="133096"/>
                    </a:lnTo>
                    <a:lnTo>
                      <a:pt x="472567" y="133096"/>
                    </a:lnTo>
                    <a:lnTo>
                      <a:pt x="472567" y="102362"/>
                    </a:lnTo>
                    <a:close/>
                    <a:moveTo>
                      <a:pt x="492760" y="109982"/>
                    </a:moveTo>
                    <a:lnTo>
                      <a:pt x="486918" y="111379"/>
                    </a:lnTo>
                    <a:lnTo>
                      <a:pt x="482727" y="115443"/>
                    </a:lnTo>
                    <a:lnTo>
                      <a:pt x="481203" y="121539"/>
                    </a:lnTo>
                    <a:lnTo>
                      <a:pt x="482727" y="127762"/>
                    </a:lnTo>
                    <a:lnTo>
                      <a:pt x="486791" y="131826"/>
                    </a:lnTo>
                    <a:lnTo>
                      <a:pt x="492506" y="133223"/>
                    </a:lnTo>
                    <a:lnTo>
                      <a:pt x="498348" y="131826"/>
                    </a:lnTo>
                    <a:lnTo>
                      <a:pt x="502539" y="127762"/>
                    </a:lnTo>
                    <a:lnTo>
                      <a:pt x="504063" y="121539"/>
                    </a:lnTo>
                    <a:lnTo>
                      <a:pt x="502539" y="115443"/>
                    </a:lnTo>
                    <a:lnTo>
                      <a:pt x="498475" y="111379"/>
                    </a:lnTo>
                    <a:lnTo>
                      <a:pt x="492633" y="109982"/>
                    </a:lnTo>
                    <a:close/>
                    <a:moveTo>
                      <a:pt x="530098" y="109982"/>
                    </a:moveTo>
                    <a:lnTo>
                      <a:pt x="524256" y="111379"/>
                    </a:lnTo>
                    <a:lnTo>
                      <a:pt x="520192" y="115443"/>
                    </a:lnTo>
                    <a:lnTo>
                      <a:pt x="518668" y="121539"/>
                    </a:lnTo>
                    <a:lnTo>
                      <a:pt x="520192" y="127762"/>
                    </a:lnTo>
                    <a:lnTo>
                      <a:pt x="524256" y="131826"/>
                    </a:lnTo>
                    <a:lnTo>
                      <a:pt x="529971" y="133223"/>
                    </a:lnTo>
                    <a:lnTo>
                      <a:pt x="535813" y="131826"/>
                    </a:lnTo>
                    <a:lnTo>
                      <a:pt x="540004" y="127762"/>
                    </a:lnTo>
                    <a:lnTo>
                      <a:pt x="541528" y="121539"/>
                    </a:lnTo>
                    <a:lnTo>
                      <a:pt x="540004" y="115443"/>
                    </a:lnTo>
                    <a:lnTo>
                      <a:pt x="535940" y="111379"/>
                    </a:lnTo>
                    <a:lnTo>
                      <a:pt x="530098" y="109982"/>
                    </a:lnTo>
                    <a:close/>
                    <a:moveTo>
                      <a:pt x="592455" y="109982"/>
                    </a:moveTo>
                    <a:lnTo>
                      <a:pt x="586613" y="111379"/>
                    </a:lnTo>
                    <a:lnTo>
                      <a:pt x="582676" y="115443"/>
                    </a:lnTo>
                    <a:lnTo>
                      <a:pt x="581279" y="121539"/>
                    </a:lnTo>
                    <a:lnTo>
                      <a:pt x="582676" y="127762"/>
                    </a:lnTo>
                    <a:lnTo>
                      <a:pt x="586613" y="131826"/>
                    </a:lnTo>
                    <a:lnTo>
                      <a:pt x="592328" y="133223"/>
                    </a:lnTo>
                    <a:lnTo>
                      <a:pt x="599059" y="131191"/>
                    </a:lnTo>
                    <a:lnTo>
                      <a:pt x="602742" y="125857"/>
                    </a:lnTo>
                    <a:lnTo>
                      <a:pt x="598678" y="125857"/>
                    </a:lnTo>
                    <a:lnTo>
                      <a:pt x="596392" y="128905"/>
                    </a:lnTo>
                    <a:lnTo>
                      <a:pt x="592328" y="130048"/>
                    </a:lnTo>
                    <a:lnTo>
                      <a:pt x="587248" y="128143"/>
                    </a:lnTo>
                    <a:lnTo>
                      <a:pt x="584962" y="122936"/>
                    </a:lnTo>
                    <a:lnTo>
                      <a:pt x="595630" y="122936"/>
                    </a:lnTo>
                    <a:lnTo>
                      <a:pt x="595757" y="120650"/>
                    </a:lnTo>
                    <a:lnTo>
                      <a:pt x="594360" y="115062"/>
                    </a:lnTo>
                    <a:lnTo>
                      <a:pt x="590550" y="111252"/>
                    </a:lnTo>
                    <a:lnTo>
                      <a:pt x="584835" y="109855"/>
                    </a:lnTo>
                    <a:close/>
                    <a:moveTo>
                      <a:pt x="647319" y="109855"/>
                    </a:moveTo>
                    <a:lnTo>
                      <a:pt x="641477" y="111252"/>
                    </a:lnTo>
                    <a:lnTo>
                      <a:pt x="637286" y="115316"/>
                    </a:lnTo>
                    <a:lnTo>
                      <a:pt x="635762" y="121412"/>
                    </a:lnTo>
                    <a:lnTo>
                      <a:pt x="637286" y="127635"/>
                    </a:lnTo>
                    <a:lnTo>
                      <a:pt x="641350" y="131699"/>
                    </a:lnTo>
                    <a:lnTo>
                      <a:pt x="647065" y="133096"/>
                    </a:lnTo>
                    <a:lnTo>
                      <a:pt x="652907" y="131699"/>
                    </a:lnTo>
                    <a:lnTo>
                      <a:pt x="657098" y="127635"/>
                    </a:lnTo>
                    <a:lnTo>
                      <a:pt x="658622" y="121412"/>
                    </a:lnTo>
                    <a:lnTo>
                      <a:pt x="657098" y="115316"/>
                    </a:lnTo>
                    <a:lnTo>
                      <a:pt x="653034" y="111252"/>
                    </a:lnTo>
                    <a:lnTo>
                      <a:pt x="647192" y="109855"/>
                    </a:lnTo>
                    <a:close/>
                    <a:moveTo>
                      <a:pt x="331597" y="109855"/>
                    </a:moveTo>
                    <a:lnTo>
                      <a:pt x="326390" y="111125"/>
                    </a:lnTo>
                    <a:lnTo>
                      <a:pt x="323088" y="114300"/>
                    </a:lnTo>
                    <a:lnTo>
                      <a:pt x="323088" y="110363"/>
                    </a:lnTo>
                    <a:lnTo>
                      <a:pt x="319278" y="110363"/>
                    </a:lnTo>
                    <a:lnTo>
                      <a:pt x="319278" y="143764"/>
                    </a:lnTo>
                    <a:lnTo>
                      <a:pt x="323088" y="143764"/>
                    </a:lnTo>
                    <a:lnTo>
                      <a:pt x="323088" y="128778"/>
                    </a:lnTo>
                    <a:lnTo>
                      <a:pt x="326517" y="132080"/>
                    </a:lnTo>
                    <a:lnTo>
                      <a:pt x="331597" y="133350"/>
                    </a:lnTo>
                    <a:lnTo>
                      <a:pt x="337058" y="131826"/>
                    </a:lnTo>
                    <a:lnTo>
                      <a:pt x="340868" y="127635"/>
                    </a:lnTo>
                    <a:lnTo>
                      <a:pt x="342265" y="121539"/>
                    </a:lnTo>
                    <a:lnTo>
                      <a:pt x="340868" y="115443"/>
                    </a:lnTo>
                    <a:lnTo>
                      <a:pt x="336931" y="111379"/>
                    </a:lnTo>
                    <a:lnTo>
                      <a:pt x="331470" y="109982"/>
                    </a:lnTo>
                    <a:close/>
                  </a:path>
                </a:pathLst>
              </a:custGeom>
              <a:solidFill>
                <a:srgbClr val="AD59AB">
                  <a:alpha val="4706"/>
                </a:srgbClr>
              </a:solidFill>
            </p:spPr>
          </p:sp>
        </p:grpSp>
        <p:grpSp>
          <p:nvGrpSpPr>
            <p:cNvPr id="13" name="Group 13"/>
            <p:cNvGrpSpPr/>
            <p:nvPr/>
          </p:nvGrpSpPr>
          <p:grpSpPr>
            <a:xfrm>
              <a:off x="64626" y="7861111"/>
              <a:ext cx="9126141" cy="1965278"/>
              <a:chOff x="0" y="0"/>
              <a:chExt cx="667360" cy="143713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93928" cy="143764"/>
              </a:xfrm>
              <a:custGeom>
                <a:avLst/>
                <a:gdLst/>
                <a:ahLst/>
                <a:cxnLst/>
                <a:rect l="l" t="t" r="r" b="b"/>
                <a:pathLst>
                  <a:path w="693928" h="143764">
                    <a:moveTo>
                      <a:pt x="484759" y="889"/>
                    </a:moveTo>
                    <a:lnTo>
                      <a:pt x="482981" y="1651"/>
                    </a:lnTo>
                    <a:lnTo>
                      <a:pt x="482219" y="3429"/>
                    </a:lnTo>
                    <a:lnTo>
                      <a:pt x="482981" y="5207"/>
                    </a:lnTo>
                    <a:lnTo>
                      <a:pt x="484759" y="5969"/>
                    </a:lnTo>
                    <a:lnTo>
                      <a:pt x="486537" y="5207"/>
                    </a:lnTo>
                    <a:lnTo>
                      <a:pt x="487299" y="3429"/>
                    </a:lnTo>
                    <a:lnTo>
                      <a:pt x="486410" y="1651"/>
                    </a:lnTo>
                    <a:lnTo>
                      <a:pt x="484759" y="889"/>
                    </a:lnTo>
                    <a:close/>
                    <a:moveTo>
                      <a:pt x="545465" y="0"/>
                    </a:moveTo>
                    <a:lnTo>
                      <a:pt x="536702" y="5207"/>
                    </a:lnTo>
                    <a:lnTo>
                      <a:pt x="536702" y="8001"/>
                    </a:lnTo>
                    <a:lnTo>
                      <a:pt x="545465" y="3302"/>
                    </a:lnTo>
                    <a:lnTo>
                      <a:pt x="545465" y="0"/>
                    </a:lnTo>
                    <a:close/>
                    <a:moveTo>
                      <a:pt x="462534" y="6604"/>
                    </a:moveTo>
                    <a:lnTo>
                      <a:pt x="471043" y="9652"/>
                    </a:lnTo>
                    <a:lnTo>
                      <a:pt x="473964" y="18034"/>
                    </a:lnTo>
                    <a:lnTo>
                      <a:pt x="471043" y="26289"/>
                    </a:lnTo>
                    <a:lnTo>
                      <a:pt x="462534" y="29210"/>
                    </a:lnTo>
                    <a:lnTo>
                      <a:pt x="457327" y="29210"/>
                    </a:lnTo>
                    <a:lnTo>
                      <a:pt x="457327" y="6604"/>
                    </a:lnTo>
                    <a:close/>
                    <a:moveTo>
                      <a:pt x="259461" y="12573"/>
                    </a:moveTo>
                    <a:lnTo>
                      <a:pt x="263271" y="13462"/>
                    </a:lnTo>
                    <a:lnTo>
                      <a:pt x="266065" y="16256"/>
                    </a:lnTo>
                    <a:lnTo>
                      <a:pt x="267081" y="20828"/>
                    </a:lnTo>
                    <a:lnTo>
                      <a:pt x="265938" y="25527"/>
                    </a:lnTo>
                    <a:lnTo>
                      <a:pt x="263144" y="28321"/>
                    </a:lnTo>
                    <a:lnTo>
                      <a:pt x="259334" y="29210"/>
                    </a:lnTo>
                    <a:lnTo>
                      <a:pt x="255651" y="28321"/>
                    </a:lnTo>
                    <a:lnTo>
                      <a:pt x="252984" y="25527"/>
                    </a:lnTo>
                    <a:lnTo>
                      <a:pt x="251968" y="20828"/>
                    </a:lnTo>
                    <a:lnTo>
                      <a:pt x="252984" y="16256"/>
                    </a:lnTo>
                    <a:lnTo>
                      <a:pt x="255778" y="13462"/>
                    </a:lnTo>
                    <a:lnTo>
                      <a:pt x="259588" y="12573"/>
                    </a:lnTo>
                    <a:close/>
                    <a:moveTo>
                      <a:pt x="344043" y="12573"/>
                    </a:moveTo>
                    <a:lnTo>
                      <a:pt x="347980" y="13589"/>
                    </a:lnTo>
                    <a:lnTo>
                      <a:pt x="350774" y="16510"/>
                    </a:lnTo>
                    <a:lnTo>
                      <a:pt x="351790" y="20955"/>
                    </a:lnTo>
                    <a:lnTo>
                      <a:pt x="350520" y="25400"/>
                    </a:lnTo>
                    <a:lnTo>
                      <a:pt x="347726" y="28321"/>
                    </a:lnTo>
                    <a:lnTo>
                      <a:pt x="343916" y="29337"/>
                    </a:lnTo>
                    <a:lnTo>
                      <a:pt x="340106" y="28321"/>
                    </a:lnTo>
                    <a:lnTo>
                      <a:pt x="337312" y="25400"/>
                    </a:lnTo>
                    <a:lnTo>
                      <a:pt x="336296" y="20955"/>
                    </a:lnTo>
                    <a:lnTo>
                      <a:pt x="337312" y="16510"/>
                    </a:lnTo>
                    <a:lnTo>
                      <a:pt x="340106" y="13589"/>
                    </a:lnTo>
                    <a:lnTo>
                      <a:pt x="343916" y="12573"/>
                    </a:lnTo>
                    <a:close/>
                    <a:moveTo>
                      <a:pt x="398272" y="12573"/>
                    </a:moveTo>
                    <a:lnTo>
                      <a:pt x="402209" y="13589"/>
                    </a:lnTo>
                    <a:lnTo>
                      <a:pt x="405003" y="16510"/>
                    </a:lnTo>
                    <a:lnTo>
                      <a:pt x="406019" y="20955"/>
                    </a:lnTo>
                    <a:lnTo>
                      <a:pt x="405003" y="25400"/>
                    </a:lnTo>
                    <a:lnTo>
                      <a:pt x="402209" y="28321"/>
                    </a:lnTo>
                    <a:lnTo>
                      <a:pt x="398399" y="29337"/>
                    </a:lnTo>
                    <a:lnTo>
                      <a:pt x="394589" y="28321"/>
                    </a:lnTo>
                    <a:lnTo>
                      <a:pt x="391668" y="25400"/>
                    </a:lnTo>
                    <a:lnTo>
                      <a:pt x="390652" y="20955"/>
                    </a:lnTo>
                    <a:lnTo>
                      <a:pt x="391668" y="16510"/>
                    </a:lnTo>
                    <a:lnTo>
                      <a:pt x="394462" y="13589"/>
                    </a:lnTo>
                    <a:lnTo>
                      <a:pt x="398272" y="12573"/>
                    </a:lnTo>
                    <a:close/>
                    <a:moveTo>
                      <a:pt x="426085" y="12573"/>
                    </a:moveTo>
                    <a:lnTo>
                      <a:pt x="429895" y="13462"/>
                    </a:lnTo>
                    <a:lnTo>
                      <a:pt x="432689" y="16256"/>
                    </a:lnTo>
                    <a:lnTo>
                      <a:pt x="433832" y="20828"/>
                    </a:lnTo>
                    <a:lnTo>
                      <a:pt x="432689" y="25527"/>
                    </a:lnTo>
                    <a:lnTo>
                      <a:pt x="429895" y="28321"/>
                    </a:lnTo>
                    <a:lnTo>
                      <a:pt x="426085" y="29210"/>
                    </a:lnTo>
                    <a:lnTo>
                      <a:pt x="422402" y="28321"/>
                    </a:lnTo>
                    <a:lnTo>
                      <a:pt x="419608" y="25527"/>
                    </a:lnTo>
                    <a:lnTo>
                      <a:pt x="418592" y="20828"/>
                    </a:lnTo>
                    <a:lnTo>
                      <a:pt x="419608" y="16256"/>
                    </a:lnTo>
                    <a:lnTo>
                      <a:pt x="422402" y="13462"/>
                    </a:lnTo>
                    <a:lnTo>
                      <a:pt x="426212" y="12573"/>
                    </a:lnTo>
                    <a:close/>
                    <a:moveTo>
                      <a:pt x="561213" y="12573"/>
                    </a:moveTo>
                    <a:lnTo>
                      <a:pt x="565150" y="13589"/>
                    </a:lnTo>
                    <a:lnTo>
                      <a:pt x="567944" y="16510"/>
                    </a:lnTo>
                    <a:lnTo>
                      <a:pt x="568960" y="20955"/>
                    </a:lnTo>
                    <a:lnTo>
                      <a:pt x="567944" y="25527"/>
                    </a:lnTo>
                    <a:lnTo>
                      <a:pt x="565150" y="28448"/>
                    </a:lnTo>
                    <a:lnTo>
                      <a:pt x="561340" y="29464"/>
                    </a:lnTo>
                    <a:lnTo>
                      <a:pt x="557530" y="28448"/>
                    </a:lnTo>
                    <a:lnTo>
                      <a:pt x="554482" y="25400"/>
                    </a:lnTo>
                    <a:lnTo>
                      <a:pt x="553466" y="20955"/>
                    </a:lnTo>
                    <a:lnTo>
                      <a:pt x="554482" y="16510"/>
                    </a:lnTo>
                    <a:lnTo>
                      <a:pt x="557276" y="13589"/>
                    </a:lnTo>
                    <a:lnTo>
                      <a:pt x="561086" y="12573"/>
                    </a:lnTo>
                    <a:close/>
                    <a:moveTo>
                      <a:pt x="624205" y="12573"/>
                    </a:moveTo>
                    <a:lnTo>
                      <a:pt x="628142" y="13589"/>
                    </a:lnTo>
                    <a:lnTo>
                      <a:pt x="630936" y="16510"/>
                    </a:lnTo>
                    <a:lnTo>
                      <a:pt x="631952" y="20955"/>
                    </a:lnTo>
                    <a:lnTo>
                      <a:pt x="630936" y="25400"/>
                    </a:lnTo>
                    <a:lnTo>
                      <a:pt x="628142" y="28321"/>
                    </a:lnTo>
                    <a:lnTo>
                      <a:pt x="624332" y="29337"/>
                    </a:lnTo>
                    <a:lnTo>
                      <a:pt x="620522" y="28321"/>
                    </a:lnTo>
                    <a:lnTo>
                      <a:pt x="617728" y="25400"/>
                    </a:lnTo>
                    <a:lnTo>
                      <a:pt x="616712" y="20955"/>
                    </a:lnTo>
                    <a:lnTo>
                      <a:pt x="617728" y="16510"/>
                    </a:lnTo>
                    <a:lnTo>
                      <a:pt x="620522" y="13589"/>
                    </a:lnTo>
                    <a:lnTo>
                      <a:pt x="624332" y="12573"/>
                    </a:lnTo>
                    <a:close/>
                    <a:moveTo>
                      <a:pt x="228600" y="3556"/>
                    </a:moveTo>
                    <a:lnTo>
                      <a:pt x="228600" y="32258"/>
                    </a:lnTo>
                    <a:lnTo>
                      <a:pt x="232410" y="32258"/>
                    </a:lnTo>
                    <a:lnTo>
                      <a:pt x="232410" y="19304"/>
                    </a:lnTo>
                    <a:lnTo>
                      <a:pt x="242570" y="19304"/>
                    </a:lnTo>
                    <a:lnTo>
                      <a:pt x="242570" y="16256"/>
                    </a:lnTo>
                    <a:lnTo>
                      <a:pt x="232410" y="16256"/>
                    </a:lnTo>
                    <a:lnTo>
                      <a:pt x="232410" y="6604"/>
                    </a:lnTo>
                    <a:lnTo>
                      <a:pt x="244856" y="6604"/>
                    </a:lnTo>
                    <a:lnTo>
                      <a:pt x="244856" y="3556"/>
                    </a:lnTo>
                    <a:close/>
                    <a:moveTo>
                      <a:pt x="287020" y="9271"/>
                    </a:moveTo>
                    <a:lnTo>
                      <a:pt x="282575" y="10287"/>
                    </a:lnTo>
                    <a:lnTo>
                      <a:pt x="279781" y="13335"/>
                    </a:lnTo>
                    <a:lnTo>
                      <a:pt x="279781" y="9652"/>
                    </a:lnTo>
                    <a:lnTo>
                      <a:pt x="275971" y="9652"/>
                    </a:lnTo>
                    <a:lnTo>
                      <a:pt x="275971" y="32258"/>
                    </a:lnTo>
                    <a:lnTo>
                      <a:pt x="279781" y="32258"/>
                    </a:lnTo>
                    <a:lnTo>
                      <a:pt x="279781" y="19939"/>
                    </a:lnTo>
                    <a:lnTo>
                      <a:pt x="286131" y="13081"/>
                    </a:lnTo>
                    <a:lnTo>
                      <a:pt x="287147" y="13081"/>
                    </a:lnTo>
                    <a:lnTo>
                      <a:pt x="287147" y="9271"/>
                    </a:lnTo>
                    <a:close/>
                    <a:moveTo>
                      <a:pt x="302387" y="9271"/>
                    </a:moveTo>
                    <a:lnTo>
                      <a:pt x="298069" y="10160"/>
                    </a:lnTo>
                    <a:lnTo>
                      <a:pt x="295148" y="12827"/>
                    </a:lnTo>
                    <a:lnTo>
                      <a:pt x="295148" y="9652"/>
                    </a:lnTo>
                    <a:lnTo>
                      <a:pt x="291338" y="9652"/>
                    </a:lnTo>
                    <a:lnTo>
                      <a:pt x="291338" y="32258"/>
                    </a:lnTo>
                    <a:lnTo>
                      <a:pt x="295148" y="32258"/>
                    </a:lnTo>
                    <a:lnTo>
                      <a:pt x="295148" y="19812"/>
                    </a:lnTo>
                    <a:lnTo>
                      <a:pt x="296926" y="14351"/>
                    </a:lnTo>
                    <a:lnTo>
                      <a:pt x="301625" y="12446"/>
                    </a:lnTo>
                    <a:lnTo>
                      <a:pt x="306197" y="14224"/>
                    </a:lnTo>
                    <a:lnTo>
                      <a:pt x="307848" y="19431"/>
                    </a:lnTo>
                    <a:lnTo>
                      <a:pt x="307848" y="32258"/>
                    </a:lnTo>
                    <a:lnTo>
                      <a:pt x="311531" y="32258"/>
                    </a:lnTo>
                    <a:lnTo>
                      <a:pt x="311531" y="19812"/>
                    </a:lnTo>
                    <a:lnTo>
                      <a:pt x="313309" y="14351"/>
                    </a:lnTo>
                    <a:lnTo>
                      <a:pt x="318008" y="12446"/>
                    </a:lnTo>
                    <a:lnTo>
                      <a:pt x="322580" y="14224"/>
                    </a:lnTo>
                    <a:lnTo>
                      <a:pt x="324231" y="19431"/>
                    </a:lnTo>
                    <a:lnTo>
                      <a:pt x="324231" y="32258"/>
                    </a:lnTo>
                    <a:lnTo>
                      <a:pt x="327914" y="32258"/>
                    </a:lnTo>
                    <a:lnTo>
                      <a:pt x="327914" y="18923"/>
                    </a:lnTo>
                    <a:lnTo>
                      <a:pt x="326771" y="13589"/>
                    </a:lnTo>
                    <a:lnTo>
                      <a:pt x="323469" y="10287"/>
                    </a:lnTo>
                    <a:lnTo>
                      <a:pt x="318770" y="9271"/>
                    </a:lnTo>
                    <a:lnTo>
                      <a:pt x="313944" y="10541"/>
                    </a:lnTo>
                    <a:lnTo>
                      <a:pt x="310769" y="14224"/>
                    </a:lnTo>
                    <a:lnTo>
                      <a:pt x="307467" y="10414"/>
                    </a:lnTo>
                    <a:lnTo>
                      <a:pt x="302387" y="9144"/>
                    </a:lnTo>
                    <a:close/>
                    <a:moveTo>
                      <a:pt x="372999" y="9144"/>
                    </a:moveTo>
                    <a:lnTo>
                      <a:pt x="368554" y="10160"/>
                    </a:lnTo>
                    <a:lnTo>
                      <a:pt x="365506" y="12827"/>
                    </a:lnTo>
                    <a:lnTo>
                      <a:pt x="365506" y="9652"/>
                    </a:lnTo>
                    <a:lnTo>
                      <a:pt x="361696" y="9652"/>
                    </a:lnTo>
                    <a:lnTo>
                      <a:pt x="361696" y="32258"/>
                    </a:lnTo>
                    <a:lnTo>
                      <a:pt x="365506" y="32258"/>
                    </a:lnTo>
                    <a:lnTo>
                      <a:pt x="365506" y="19812"/>
                    </a:lnTo>
                    <a:lnTo>
                      <a:pt x="367284" y="14351"/>
                    </a:lnTo>
                    <a:lnTo>
                      <a:pt x="371983" y="12446"/>
                    </a:lnTo>
                    <a:lnTo>
                      <a:pt x="376555" y="14224"/>
                    </a:lnTo>
                    <a:lnTo>
                      <a:pt x="378206" y="19431"/>
                    </a:lnTo>
                    <a:lnTo>
                      <a:pt x="378206" y="32258"/>
                    </a:lnTo>
                    <a:lnTo>
                      <a:pt x="381889" y="32258"/>
                    </a:lnTo>
                    <a:lnTo>
                      <a:pt x="381889" y="18923"/>
                    </a:lnTo>
                    <a:lnTo>
                      <a:pt x="379349" y="11684"/>
                    </a:lnTo>
                    <a:lnTo>
                      <a:pt x="372618" y="9271"/>
                    </a:lnTo>
                    <a:close/>
                    <a:moveTo>
                      <a:pt x="453517" y="3556"/>
                    </a:moveTo>
                    <a:lnTo>
                      <a:pt x="453517" y="32258"/>
                    </a:lnTo>
                    <a:lnTo>
                      <a:pt x="462534" y="32258"/>
                    </a:lnTo>
                    <a:lnTo>
                      <a:pt x="470662" y="30480"/>
                    </a:lnTo>
                    <a:lnTo>
                      <a:pt x="475996" y="25527"/>
                    </a:lnTo>
                    <a:lnTo>
                      <a:pt x="477774" y="17907"/>
                    </a:lnTo>
                    <a:lnTo>
                      <a:pt x="475869" y="10287"/>
                    </a:lnTo>
                    <a:lnTo>
                      <a:pt x="470535" y="5207"/>
                    </a:lnTo>
                    <a:lnTo>
                      <a:pt x="462407" y="3429"/>
                    </a:lnTo>
                    <a:close/>
                    <a:moveTo>
                      <a:pt x="491617" y="9525"/>
                    </a:moveTo>
                    <a:lnTo>
                      <a:pt x="491617" y="32258"/>
                    </a:lnTo>
                    <a:lnTo>
                      <a:pt x="495427" y="32258"/>
                    </a:lnTo>
                    <a:lnTo>
                      <a:pt x="495427" y="9652"/>
                    </a:lnTo>
                    <a:close/>
                    <a:moveTo>
                      <a:pt x="552196" y="9652"/>
                    </a:moveTo>
                    <a:lnTo>
                      <a:pt x="552196" y="32258"/>
                    </a:lnTo>
                    <a:lnTo>
                      <a:pt x="556006" y="32258"/>
                    </a:lnTo>
                    <a:lnTo>
                      <a:pt x="556006" y="9652"/>
                    </a:lnTo>
                    <a:close/>
                    <a:moveTo>
                      <a:pt x="604012" y="1778"/>
                    </a:moveTo>
                    <a:lnTo>
                      <a:pt x="604012" y="32258"/>
                    </a:lnTo>
                    <a:lnTo>
                      <a:pt x="607822" y="32258"/>
                    </a:lnTo>
                    <a:lnTo>
                      <a:pt x="607822" y="1778"/>
                    </a:lnTo>
                    <a:close/>
                    <a:moveTo>
                      <a:pt x="668655" y="27432"/>
                    </a:moveTo>
                    <a:lnTo>
                      <a:pt x="666877" y="28194"/>
                    </a:lnTo>
                    <a:lnTo>
                      <a:pt x="666115" y="29972"/>
                    </a:lnTo>
                    <a:lnTo>
                      <a:pt x="666877" y="31750"/>
                    </a:lnTo>
                    <a:lnTo>
                      <a:pt x="668655" y="32512"/>
                    </a:lnTo>
                    <a:lnTo>
                      <a:pt x="670433" y="31750"/>
                    </a:lnTo>
                    <a:lnTo>
                      <a:pt x="671068" y="29972"/>
                    </a:lnTo>
                    <a:lnTo>
                      <a:pt x="670306" y="28194"/>
                    </a:lnTo>
                    <a:lnTo>
                      <a:pt x="668528" y="27432"/>
                    </a:lnTo>
                    <a:close/>
                    <a:moveTo>
                      <a:pt x="577469" y="9652"/>
                    </a:moveTo>
                    <a:lnTo>
                      <a:pt x="577469" y="22987"/>
                    </a:lnTo>
                    <a:lnTo>
                      <a:pt x="578739" y="28321"/>
                    </a:lnTo>
                    <a:lnTo>
                      <a:pt x="582041" y="31623"/>
                    </a:lnTo>
                    <a:lnTo>
                      <a:pt x="586740" y="32639"/>
                    </a:lnTo>
                    <a:lnTo>
                      <a:pt x="591058" y="31623"/>
                    </a:lnTo>
                    <a:lnTo>
                      <a:pt x="593979" y="28956"/>
                    </a:lnTo>
                    <a:lnTo>
                      <a:pt x="593979" y="32258"/>
                    </a:lnTo>
                    <a:lnTo>
                      <a:pt x="597789" y="32258"/>
                    </a:lnTo>
                    <a:lnTo>
                      <a:pt x="597789" y="9652"/>
                    </a:lnTo>
                    <a:lnTo>
                      <a:pt x="593979" y="9652"/>
                    </a:lnTo>
                    <a:lnTo>
                      <a:pt x="593979" y="22098"/>
                    </a:lnTo>
                    <a:lnTo>
                      <a:pt x="592201" y="27559"/>
                    </a:lnTo>
                    <a:lnTo>
                      <a:pt x="587502" y="29464"/>
                    </a:lnTo>
                    <a:lnTo>
                      <a:pt x="582930" y="27686"/>
                    </a:lnTo>
                    <a:lnTo>
                      <a:pt x="581279" y="22606"/>
                    </a:lnTo>
                    <a:lnTo>
                      <a:pt x="581279" y="9906"/>
                    </a:lnTo>
                    <a:close/>
                    <a:moveTo>
                      <a:pt x="259461" y="9271"/>
                    </a:moveTo>
                    <a:lnTo>
                      <a:pt x="253619" y="10668"/>
                    </a:lnTo>
                    <a:lnTo>
                      <a:pt x="249428" y="14732"/>
                    </a:lnTo>
                    <a:lnTo>
                      <a:pt x="247904" y="20828"/>
                    </a:lnTo>
                    <a:lnTo>
                      <a:pt x="249428" y="27051"/>
                    </a:lnTo>
                    <a:lnTo>
                      <a:pt x="253492" y="31115"/>
                    </a:lnTo>
                    <a:lnTo>
                      <a:pt x="259207" y="32512"/>
                    </a:lnTo>
                    <a:lnTo>
                      <a:pt x="265049" y="31115"/>
                    </a:lnTo>
                    <a:lnTo>
                      <a:pt x="269240" y="27051"/>
                    </a:lnTo>
                    <a:lnTo>
                      <a:pt x="270764" y="20828"/>
                    </a:lnTo>
                    <a:lnTo>
                      <a:pt x="269240" y="14732"/>
                    </a:lnTo>
                    <a:lnTo>
                      <a:pt x="265176" y="10668"/>
                    </a:lnTo>
                    <a:lnTo>
                      <a:pt x="259334" y="9271"/>
                    </a:lnTo>
                    <a:close/>
                    <a:moveTo>
                      <a:pt x="343027" y="9271"/>
                    </a:moveTo>
                    <a:lnTo>
                      <a:pt x="337566" y="10668"/>
                    </a:lnTo>
                    <a:lnTo>
                      <a:pt x="333756" y="14732"/>
                    </a:lnTo>
                    <a:lnTo>
                      <a:pt x="332359" y="20828"/>
                    </a:lnTo>
                    <a:lnTo>
                      <a:pt x="333756" y="26924"/>
                    </a:lnTo>
                    <a:lnTo>
                      <a:pt x="337566" y="31115"/>
                    </a:lnTo>
                    <a:lnTo>
                      <a:pt x="343027" y="32639"/>
                    </a:lnTo>
                    <a:lnTo>
                      <a:pt x="348234" y="31369"/>
                    </a:lnTo>
                    <a:lnTo>
                      <a:pt x="351536" y="28067"/>
                    </a:lnTo>
                    <a:lnTo>
                      <a:pt x="351536" y="32258"/>
                    </a:lnTo>
                    <a:lnTo>
                      <a:pt x="355346" y="32258"/>
                    </a:lnTo>
                    <a:lnTo>
                      <a:pt x="355346" y="9652"/>
                    </a:lnTo>
                    <a:lnTo>
                      <a:pt x="351536" y="9652"/>
                    </a:lnTo>
                    <a:lnTo>
                      <a:pt x="351536" y="13843"/>
                    </a:lnTo>
                    <a:lnTo>
                      <a:pt x="348361" y="10541"/>
                    </a:lnTo>
                    <a:lnTo>
                      <a:pt x="343154" y="9271"/>
                    </a:lnTo>
                    <a:close/>
                    <a:moveTo>
                      <a:pt x="406019" y="1778"/>
                    </a:moveTo>
                    <a:lnTo>
                      <a:pt x="406019" y="13716"/>
                    </a:lnTo>
                    <a:lnTo>
                      <a:pt x="402463" y="10541"/>
                    </a:lnTo>
                    <a:lnTo>
                      <a:pt x="397510" y="9271"/>
                    </a:lnTo>
                    <a:lnTo>
                      <a:pt x="391922" y="10668"/>
                    </a:lnTo>
                    <a:lnTo>
                      <a:pt x="388112" y="14732"/>
                    </a:lnTo>
                    <a:lnTo>
                      <a:pt x="386715" y="20828"/>
                    </a:lnTo>
                    <a:lnTo>
                      <a:pt x="388112" y="26924"/>
                    </a:lnTo>
                    <a:lnTo>
                      <a:pt x="392049" y="31115"/>
                    </a:lnTo>
                    <a:lnTo>
                      <a:pt x="397510" y="32639"/>
                    </a:lnTo>
                    <a:lnTo>
                      <a:pt x="402590" y="31369"/>
                    </a:lnTo>
                    <a:lnTo>
                      <a:pt x="405892" y="28067"/>
                    </a:lnTo>
                    <a:lnTo>
                      <a:pt x="405892" y="32258"/>
                    </a:lnTo>
                    <a:lnTo>
                      <a:pt x="409702" y="32258"/>
                    </a:lnTo>
                    <a:lnTo>
                      <a:pt x="409702" y="1778"/>
                    </a:lnTo>
                    <a:close/>
                    <a:moveTo>
                      <a:pt x="429895" y="9271"/>
                    </a:moveTo>
                    <a:lnTo>
                      <a:pt x="420370" y="10795"/>
                    </a:lnTo>
                    <a:lnTo>
                      <a:pt x="416306" y="14859"/>
                    </a:lnTo>
                    <a:lnTo>
                      <a:pt x="414782" y="20955"/>
                    </a:lnTo>
                    <a:lnTo>
                      <a:pt x="416306" y="27178"/>
                    </a:lnTo>
                    <a:lnTo>
                      <a:pt x="420370" y="31242"/>
                    </a:lnTo>
                    <a:lnTo>
                      <a:pt x="426085" y="32639"/>
                    </a:lnTo>
                    <a:lnTo>
                      <a:pt x="431927" y="31242"/>
                    </a:lnTo>
                    <a:lnTo>
                      <a:pt x="436118" y="27178"/>
                    </a:lnTo>
                    <a:lnTo>
                      <a:pt x="437642" y="20955"/>
                    </a:lnTo>
                    <a:lnTo>
                      <a:pt x="436118" y="14859"/>
                    </a:lnTo>
                    <a:lnTo>
                      <a:pt x="432054" y="10795"/>
                    </a:lnTo>
                    <a:lnTo>
                      <a:pt x="426212" y="9398"/>
                    </a:lnTo>
                    <a:close/>
                    <a:moveTo>
                      <a:pt x="500507" y="9398"/>
                    </a:moveTo>
                    <a:lnTo>
                      <a:pt x="496062" y="10160"/>
                    </a:lnTo>
                    <a:lnTo>
                      <a:pt x="493141" y="12446"/>
                    </a:lnTo>
                    <a:lnTo>
                      <a:pt x="492125" y="15621"/>
                    </a:lnTo>
                    <a:lnTo>
                      <a:pt x="493268" y="19177"/>
                    </a:lnTo>
                    <a:lnTo>
                      <a:pt x="496062" y="21209"/>
                    </a:lnTo>
                    <a:lnTo>
                      <a:pt x="500126" y="22479"/>
                    </a:lnTo>
                    <a:lnTo>
                      <a:pt x="504190" y="23876"/>
                    </a:lnTo>
                    <a:lnTo>
                      <a:pt x="505460" y="26035"/>
                    </a:lnTo>
                    <a:lnTo>
                      <a:pt x="504190" y="28448"/>
                    </a:lnTo>
                    <a:lnTo>
                      <a:pt x="500761" y="29337"/>
                    </a:lnTo>
                    <a:lnTo>
                      <a:pt x="496951" y="28321"/>
                    </a:lnTo>
                    <a:lnTo>
                      <a:pt x="495427" y="25527"/>
                    </a:lnTo>
                    <a:lnTo>
                      <a:pt x="491490" y="25527"/>
                    </a:lnTo>
                    <a:lnTo>
                      <a:pt x="492760" y="29210"/>
                    </a:lnTo>
                    <a:lnTo>
                      <a:pt x="496062" y="31623"/>
                    </a:lnTo>
                    <a:lnTo>
                      <a:pt x="500761" y="32512"/>
                    </a:lnTo>
                    <a:lnTo>
                      <a:pt x="505079" y="31623"/>
                    </a:lnTo>
                    <a:lnTo>
                      <a:pt x="508000" y="29337"/>
                    </a:lnTo>
                    <a:lnTo>
                      <a:pt x="509016" y="26035"/>
                    </a:lnTo>
                    <a:lnTo>
                      <a:pt x="508000" y="22860"/>
                    </a:lnTo>
                    <a:lnTo>
                      <a:pt x="505333" y="20955"/>
                    </a:lnTo>
                    <a:lnTo>
                      <a:pt x="498348" y="18669"/>
                    </a:lnTo>
                    <a:lnTo>
                      <a:pt x="496570" y="17526"/>
                    </a:lnTo>
                    <a:lnTo>
                      <a:pt x="495808" y="15748"/>
                    </a:lnTo>
                    <a:lnTo>
                      <a:pt x="496951" y="13462"/>
                    </a:lnTo>
                    <a:lnTo>
                      <a:pt x="500126" y="12573"/>
                    </a:lnTo>
                    <a:lnTo>
                      <a:pt x="503682" y="13716"/>
                    </a:lnTo>
                    <a:lnTo>
                      <a:pt x="505079" y="16510"/>
                    </a:lnTo>
                    <a:lnTo>
                      <a:pt x="508889" y="16510"/>
                    </a:lnTo>
                    <a:lnTo>
                      <a:pt x="506476" y="11176"/>
                    </a:lnTo>
                    <a:lnTo>
                      <a:pt x="500507" y="9271"/>
                    </a:lnTo>
                    <a:close/>
                    <a:moveTo>
                      <a:pt x="524129" y="9271"/>
                    </a:moveTo>
                    <a:lnTo>
                      <a:pt x="518414" y="10668"/>
                    </a:lnTo>
                    <a:lnTo>
                      <a:pt x="514477" y="14732"/>
                    </a:lnTo>
                    <a:lnTo>
                      <a:pt x="513080" y="20828"/>
                    </a:lnTo>
                    <a:lnTo>
                      <a:pt x="514477" y="27051"/>
                    </a:lnTo>
                    <a:lnTo>
                      <a:pt x="518414" y="31115"/>
                    </a:lnTo>
                    <a:lnTo>
                      <a:pt x="524129" y="32512"/>
                    </a:lnTo>
                    <a:lnTo>
                      <a:pt x="530987" y="30353"/>
                    </a:lnTo>
                    <a:lnTo>
                      <a:pt x="534670" y="24765"/>
                    </a:lnTo>
                    <a:lnTo>
                      <a:pt x="530606" y="24765"/>
                    </a:lnTo>
                    <a:lnTo>
                      <a:pt x="528320" y="28067"/>
                    </a:lnTo>
                    <a:lnTo>
                      <a:pt x="524129" y="29210"/>
                    </a:lnTo>
                    <a:lnTo>
                      <a:pt x="518922" y="26924"/>
                    </a:lnTo>
                    <a:lnTo>
                      <a:pt x="516890" y="20574"/>
                    </a:lnTo>
                    <a:lnTo>
                      <a:pt x="518922" y="14351"/>
                    </a:lnTo>
                    <a:lnTo>
                      <a:pt x="524129" y="12192"/>
                    </a:lnTo>
                    <a:lnTo>
                      <a:pt x="528320" y="13462"/>
                    </a:lnTo>
                    <a:lnTo>
                      <a:pt x="530606" y="16764"/>
                    </a:lnTo>
                    <a:lnTo>
                      <a:pt x="534670" y="16764"/>
                    </a:lnTo>
                    <a:lnTo>
                      <a:pt x="530987" y="11303"/>
                    </a:lnTo>
                    <a:lnTo>
                      <a:pt x="524129" y="9271"/>
                    </a:lnTo>
                    <a:close/>
                    <a:moveTo>
                      <a:pt x="623570" y="9271"/>
                    </a:moveTo>
                    <a:lnTo>
                      <a:pt x="618109" y="10668"/>
                    </a:lnTo>
                    <a:lnTo>
                      <a:pt x="614299" y="14732"/>
                    </a:lnTo>
                    <a:lnTo>
                      <a:pt x="612902" y="20828"/>
                    </a:lnTo>
                    <a:lnTo>
                      <a:pt x="614299" y="26924"/>
                    </a:lnTo>
                    <a:lnTo>
                      <a:pt x="618109" y="31115"/>
                    </a:lnTo>
                    <a:lnTo>
                      <a:pt x="623570" y="32639"/>
                    </a:lnTo>
                    <a:lnTo>
                      <a:pt x="628777" y="31369"/>
                    </a:lnTo>
                    <a:lnTo>
                      <a:pt x="632079" y="28067"/>
                    </a:lnTo>
                    <a:lnTo>
                      <a:pt x="632079" y="32258"/>
                    </a:lnTo>
                    <a:lnTo>
                      <a:pt x="635889" y="32258"/>
                    </a:lnTo>
                    <a:lnTo>
                      <a:pt x="635889" y="9652"/>
                    </a:lnTo>
                    <a:lnTo>
                      <a:pt x="632079" y="9652"/>
                    </a:lnTo>
                    <a:lnTo>
                      <a:pt x="632079" y="13843"/>
                    </a:lnTo>
                    <a:lnTo>
                      <a:pt x="628650" y="10541"/>
                    </a:lnTo>
                    <a:lnTo>
                      <a:pt x="623570" y="9271"/>
                    </a:lnTo>
                    <a:close/>
                    <a:moveTo>
                      <a:pt x="649732" y="9271"/>
                    </a:moveTo>
                    <a:lnTo>
                      <a:pt x="645287" y="10160"/>
                    </a:lnTo>
                    <a:lnTo>
                      <a:pt x="642366" y="12446"/>
                    </a:lnTo>
                    <a:lnTo>
                      <a:pt x="641350" y="15621"/>
                    </a:lnTo>
                    <a:lnTo>
                      <a:pt x="642493" y="19177"/>
                    </a:lnTo>
                    <a:lnTo>
                      <a:pt x="645160" y="21209"/>
                    </a:lnTo>
                    <a:lnTo>
                      <a:pt x="649224" y="22479"/>
                    </a:lnTo>
                    <a:lnTo>
                      <a:pt x="653288" y="23876"/>
                    </a:lnTo>
                    <a:lnTo>
                      <a:pt x="654558" y="26035"/>
                    </a:lnTo>
                    <a:lnTo>
                      <a:pt x="653288" y="28448"/>
                    </a:lnTo>
                    <a:lnTo>
                      <a:pt x="649859" y="29337"/>
                    </a:lnTo>
                    <a:lnTo>
                      <a:pt x="646049" y="28321"/>
                    </a:lnTo>
                    <a:lnTo>
                      <a:pt x="644525" y="25527"/>
                    </a:lnTo>
                    <a:lnTo>
                      <a:pt x="640588" y="25527"/>
                    </a:lnTo>
                    <a:lnTo>
                      <a:pt x="641858" y="29210"/>
                    </a:lnTo>
                    <a:lnTo>
                      <a:pt x="645160" y="31623"/>
                    </a:lnTo>
                    <a:lnTo>
                      <a:pt x="649859" y="32512"/>
                    </a:lnTo>
                    <a:lnTo>
                      <a:pt x="654177" y="31623"/>
                    </a:lnTo>
                    <a:lnTo>
                      <a:pt x="657098" y="29337"/>
                    </a:lnTo>
                    <a:lnTo>
                      <a:pt x="658114" y="26035"/>
                    </a:lnTo>
                    <a:lnTo>
                      <a:pt x="656971" y="22733"/>
                    </a:lnTo>
                    <a:lnTo>
                      <a:pt x="654431" y="20828"/>
                    </a:lnTo>
                    <a:lnTo>
                      <a:pt x="647446" y="18542"/>
                    </a:lnTo>
                    <a:lnTo>
                      <a:pt x="645668" y="17399"/>
                    </a:lnTo>
                    <a:lnTo>
                      <a:pt x="644906" y="15621"/>
                    </a:lnTo>
                    <a:lnTo>
                      <a:pt x="646049" y="13335"/>
                    </a:lnTo>
                    <a:lnTo>
                      <a:pt x="649224" y="12446"/>
                    </a:lnTo>
                    <a:lnTo>
                      <a:pt x="652780" y="13589"/>
                    </a:lnTo>
                    <a:lnTo>
                      <a:pt x="654177" y="16383"/>
                    </a:lnTo>
                    <a:lnTo>
                      <a:pt x="657987" y="16383"/>
                    </a:lnTo>
                    <a:lnTo>
                      <a:pt x="655447" y="11176"/>
                    </a:lnTo>
                    <a:lnTo>
                      <a:pt x="649351" y="9271"/>
                    </a:lnTo>
                    <a:close/>
                    <a:moveTo>
                      <a:pt x="561594" y="9271"/>
                    </a:moveTo>
                    <a:lnTo>
                      <a:pt x="556387" y="10541"/>
                    </a:lnTo>
                    <a:lnTo>
                      <a:pt x="553085" y="13716"/>
                    </a:lnTo>
                    <a:lnTo>
                      <a:pt x="553085" y="9652"/>
                    </a:lnTo>
                    <a:lnTo>
                      <a:pt x="549275" y="9652"/>
                    </a:lnTo>
                    <a:lnTo>
                      <a:pt x="549275" y="43053"/>
                    </a:lnTo>
                    <a:lnTo>
                      <a:pt x="553085" y="43053"/>
                    </a:lnTo>
                    <a:lnTo>
                      <a:pt x="553085" y="28067"/>
                    </a:lnTo>
                    <a:lnTo>
                      <a:pt x="556514" y="31369"/>
                    </a:lnTo>
                    <a:lnTo>
                      <a:pt x="561594" y="32639"/>
                    </a:lnTo>
                    <a:lnTo>
                      <a:pt x="567055" y="31115"/>
                    </a:lnTo>
                    <a:lnTo>
                      <a:pt x="570865" y="26924"/>
                    </a:lnTo>
                    <a:lnTo>
                      <a:pt x="572262" y="20828"/>
                    </a:lnTo>
                    <a:lnTo>
                      <a:pt x="570865" y="14732"/>
                    </a:lnTo>
                    <a:lnTo>
                      <a:pt x="566928" y="10668"/>
                    </a:lnTo>
                    <a:lnTo>
                      <a:pt x="561467" y="9271"/>
                    </a:lnTo>
                    <a:close/>
                    <a:moveTo>
                      <a:pt x="590550" y="51181"/>
                    </a:moveTo>
                    <a:lnTo>
                      <a:pt x="588772" y="51943"/>
                    </a:lnTo>
                    <a:lnTo>
                      <a:pt x="588010" y="53721"/>
                    </a:lnTo>
                    <a:lnTo>
                      <a:pt x="588772" y="55499"/>
                    </a:lnTo>
                    <a:lnTo>
                      <a:pt x="590550" y="56261"/>
                    </a:lnTo>
                    <a:lnTo>
                      <a:pt x="592328" y="55499"/>
                    </a:lnTo>
                    <a:lnTo>
                      <a:pt x="593090" y="53721"/>
                    </a:lnTo>
                    <a:lnTo>
                      <a:pt x="592328" y="51943"/>
                    </a:lnTo>
                    <a:lnTo>
                      <a:pt x="590550" y="51181"/>
                    </a:lnTo>
                    <a:close/>
                    <a:moveTo>
                      <a:pt x="484886" y="53213"/>
                    </a:moveTo>
                    <a:lnTo>
                      <a:pt x="482092" y="54356"/>
                    </a:lnTo>
                    <a:lnTo>
                      <a:pt x="480695" y="57531"/>
                    </a:lnTo>
                    <a:lnTo>
                      <a:pt x="482854" y="57531"/>
                    </a:lnTo>
                    <a:lnTo>
                      <a:pt x="483489" y="56134"/>
                    </a:lnTo>
                    <a:lnTo>
                      <a:pt x="484632" y="55626"/>
                    </a:lnTo>
                    <a:lnTo>
                      <a:pt x="485521" y="55880"/>
                    </a:lnTo>
                    <a:lnTo>
                      <a:pt x="487934" y="57277"/>
                    </a:lnTo>
                    <a:lnTo>
                      <a:pt x="489331" y="57531"/>
                    </a:lnTo>
                    <a:lnTo>
                      <a:pt x="492125" y="56388"/>
                    </a:lnTo>
                    <a:lnTo>
                      <a:pt x="493522" y="53213"/>
                    </a:lnTo>
                    <a:lnTo>
                      <a:pt x="491363" y="53213"/>
                    </a:lnTo>
                    <a:lnTo>
                      <a:pt x="490728" y="54483"/>
                    </a:lnTo>
                    <a:lnTo>
                      <a:pt x="489585" y="54991"/>
                    </a:lnTo>
                    <a:lnTo>
                      <a:pt x="488569" y="54737"/>
                    </a:lnTo>
                    <a:lnTo>
                      <a:pt x="487553" y="54102"/>
                    </a:lnTo>
                    <a:lnTo>
                      <a:pt x="486156" y="53340"/>
                    </a:lnTo>
                    <a:lnTo>
                      <a:pt x="484886" y="53086"/>
                    </a:lnTo>
                    <a:close/>
                    <a:moveTo>
                      <a:pt x="644271" y="53086"/>
                    </a:moveTo>
                    <a:lnTo>
                      <a:pt x="641477" y="54229"/>
                    </a:lnTo>
                    <a:lnTo>
                      <a:pt x="640080" y="57404"/>
                    </a:lnTo>
                    <a:lnTo>
                      <a:pt x="642239" y="57404"/>
                    </a:lnTo>
                    <a:lnTo>
                      <a:pt x="642874" y="56007"/>
                    </a:lnTo>
                    <a:lnTo>
                      <a:pt x="644017" y="55499"/>
                    </a:lnTo>
                    <a:lnTo>
                      <a:pt x="644906" y="55753"/>
                    </a:lnTo>
                    <a:lnTo>
                      <a:pt x="645922" y="56388"/>
                    </a:lnTo>
                    <a:lnTo>
                      <a:pt x="647319" y="57150"/>
                    </a:lnTo>
                    <a:lnTo>
                      <a:pt x="648716" y="57404"/>
                    </a:lnTo>
                    <a:lnTo>
                      <a:pt x="651510" y="56261"/>
                    </a:lnTo>
                    <a:lnTo>
                      <a:pt x="652907" y="53086"/>
                    </a:lnTo>
                    <a:lnTo>
                      <a:pt x="650748" y="53086"/>
                    </a:lnTo>
                    <a:lnTo>
                      <a:pt x="650113" y="54356"/>
                    </a:lnTo>
                    <a:lnTo>
                      <a:pt x="648843" y="54864"/>
                    </a:lnTo>
                    <a:lnTo>
                      <a:pt x="647827" y="54610"/>
                    </a:lnTo>
                    <a:lnTo>
                      <a:pt x="646811" y="53975"/>
                    </a:lnTo>
                    <a:lnTo>
                      <a:pt x="645414" y="53213"/>
                    </a:lnTo>
                    <a:lnTo>
                      <a:pt x="644144" y="52959"/>
                    </a:lnTo>
                    <a:close/>
                    <a:moveTo>
                      <a:pt x="125349" y="62865"/>
                    </a:moveTo>
                    <a:lnTo>
                      <a:pt x="129032" y="63627"/>
                    </a:lnTo>
                    <a:lnTo>
                      <a:pt x="131572" y="66040"/>
                    </a:lnTo>
                    <a:lnTo>
                      <a:pt x="132461" y="69723"/>
                    </a:lnTo>
                    <a:lnTo>
                      <a:pt x="118237" y="69723"/>
                    </a:lnTo>
                    <a:lnTo>
                      <a:pt x="120523" y="64643"/>
                    </a:lnTo>
                    <a:lnTo>
                      <a:pt x="125349" y="62865"/>
                    </a:lnTo>
                    <a:close/>
                    <a:moveTo>
                      <a:pt x="176022" y="62865"/>
                    </a:moveTo>
                    <a:lnTo>
                      <a:pt x="179705" y="63627"/>
                    </a:lnTo>
                    <a:lnTo>
                      <a:pt x="182245" y="66040"/>
                    </a:lnTo>
                    <a:lnTo>
                      <a:pt x="183134" y="69723"/>
                    </a:lnTo>
                    <a:lnTo>
                      <a:pt x="168910" y="69723"/>
                    </a:lnTo>
                    <a:lnTo>
                      <a:pt x="171196" y="64643"/>
                    </a:lnTo>
                    <a:lnTo>
                      <a:pt x="176022" y="62865"/>
                    </a:lnTo>
                    <a:close/>
                    <a:moveTo>
                      <a:pt x="30861" y="62865"/>
                    </a:moveTo>
                    <a:lnTo>
                      <a:pt x="34671" y="63754"/>
                    </a:lnTo>
                    <a:lnTo>
                      <a:pt x="37465" y="66548"/>
                    </a:lnTo>
                    <a:lnTo>
                      <a:pt x="38481" y="71247"/>
                    </a:lnTo>
                    <a:lnTo>
                      <a:pt x="37338" y="75819"/>
                    </a:lnTo>
                    <a:lnTo>
                      <a:pt x="34544" y="78613"/>
                    </a:lnTo>
                    <a:lnTo>
                      <a:pt x="30734" y="79629"/>
                    </a:lnTo>
                    <a:lnTo>
                      <a:pt x="27051" y="78613"/>
                    </a:lnTo>
                    <a:lnTo>
                      <a:pt x="24384" y="75819"/>
                    </a:lnTo>
                    <a:lnTo>
                      <a:pt x="23368" y="71120"/>
                    </a:lnTo>
                    <a:lnTo>
                      <a:pt x="24384" y="66421"/>
                    </a:lnTo>
                    <a:lnTo>
                      <a:pt x="27178" y="63627"/>
                    </a:lnTo>
                    <a:lnTo>
                      <a:pt x="30988" y="62738"/>
                    </a:lnTo>
                    <a:close/>
                    <a:moveTo>
                      <a:pt x="87884" y="62738"/>
                    </a:moveTo>
                    <a:lnTo>
                      <a:pt x="91821" y="63754"/>
                    </a:lnTo>
                    <a:lnTo>
                      <a:pt x="94615" y="66675"/>
                    </a:lnTo>
                    <a:lnTo>
                      <a:pt x="95631" y="71120"/>
                    </a:lnTo>
                    <a:lnTo>
                      <a:pt x="94615" y="75565"/>
                    </a:lnTo>
                    <a:lnTo>
                      <a:pt x="91821" y="78486"/>
                    </a:lnTo>
                    <a:lnTo>
                      <a:pt x="88011" y="79502"/>
                    </a:lnTo>
                    <a:lnTo>
                      <a:pt x="84201" y="78486"/>
                    </a:lnTo>
                    <a:lnTo>
                      <a:pt x="81407" y="75565"/>
                    </a:lnTo>
                    <a:lnTo>
                      <a:pt x="80391" y="70993"/>
                    </a:lnTo>
                    <a:lnTo>
                      <a:pt x="81407" y="66548"/>
                    </a:lnTo>
                    <a:lnTo>
                      <a:pt x="84201" y="63627"/>
                    </a:lnTo>
                    <a:lnTo>
                      <a:pt x="88011" y="62611"/>
                    </a:lnTo>
                    <a:close/>
                    <a:moveTo>
                      <a:pt x="228600" y="62865"/>
                    </a:moveTo>
                    <a:lnTo>
                      <a:pt x="232537" y="63881"/>
                    </a:lnTo>
                    <a:lnTo>
                      <a:pt x="235331" y="66802"/>
                    </a:lnTo>
                    <a:lnTo>
                      <a:pt x="236347" y="71247"/>
                    </a:lnTo>
                    <a:lnTo>
                      <a:pt x="235331" y="75692"/>
                    </a:lnTo>
                    <a:lnTo>
                      <a:pt x="232537" y="78613"/>
                    </a:lnTo>
                    <a:lnTo>
                      <a:pt x="228727" y="79629"/>
                    </a:lnTo>
                    <a:lnTo>
                      <a:pt x="224917" y="78613"/>
                    </a:lnTo>
                    <a:lnTo>
                      <a:pt x="222123" y="75692"/>
                    </a:lnTo>
                    <a:lnTo>
                      <a:pt x="221107" y="71120"/>
                    </a:lnTo>
                    <a:lnTo>
                      <a:pt x="222123" y="66675"/>
                    </a:lnTo>
                    <a:lnTo>
                      <a:pt x="224917" y="63754"/>
                    </a:lnTo>
                    <a:lnTo>
                      <a:pt x="228727" y="62738"/>
                    </a:lnTo>
                    <a:close/>
                    <a:moveTo>
                      <a:pt x="256540" y="62738"/>
                    </a:moveTo>
                    <a:lnTo>
                      <a:pt x="260350" y="63627"/>
                    </a:lnTo>
                    <a:lnTo>
                      <a:pt x="263144" y="66421"/>
                    </a:lnTo>
                    <a:lnTo>
                      <a:pt x="264160" y="71120"/>
                    </a:lnTo>
                    <a:lnTo>
                      <a:pt x="263017" y="75692"/>
                    </a:lnTo>
                    <a:lnTo>
                      <a:pt x="260096" y="78486"/>
                    </a:lnTo>
                    <a:lnTo>
                      <a:pt x="256286" y="79502"/>
                    </a:lnTo>
                    <a:lnTo>
                      <a:pt x="252603" y="78486"/>
                    </a:lnTo>
                    <a:lnTo>
                      <a:pt x="249936" y="75692"/>
                    </a:lnTo>
                    <a:lnTo>
                      <a:pt x="248920" y="70993"/>
                    </a:lnTo>
                    <a:lnTo>
                      <a:pt x="249936" y="66294"/>
                    </a:lnTo>
                    <a:lnTo>
                      <a:pt x="252730" y="63500"/>
                    </a:lnTo>
                    <a:lnTo>
                      <a:pt x="256540" y="62611"/>
                    </a:lnTo>
                    <a:close/>
                    <a:moveTo>
                      <a:pt x="294132" y="62611"/>
                    </a:moveTo>
                    <a:lnTo>
                      <a:pt x="298069" y="63627"/>
                    </a:lnTo>
                    <a:lnTo>
                      <a:pt x="300863" y="66548"/>
                    </a:lnTo>
                    <a:lnTo>
                      <a:pt x="301879" y="70993"/>
                    </a:lnTo>
                    <a:lnTo>
                      <a:pt x="300863" y="75438"/>
                    </a:lnTo>
                    <a:lnTo>
                      <a:pt x="298069" y="78359"/>
                    </a:lnTo>
                    <a:lnTo>
                      <a:pt x="294259" y="79375"/>
                    </a:lnTo>
                    <a:lnTo>
                      <a:pt x="290449" y="78359"/>
                    </a:lnTo>
                    <a:lnTo>
                      <a:pt x="287655" y="75438"/>
                    </a:lnTo>
                    <a:lnTo>
                      <a:pt x="286639" y="70866"/>
                    </a:lnTo>
                    <a:lnTo>
                      <a:pt x="287655" y="66421"/>
                    </a:lnTo>
                    <a:lnTo>
                      <a:pt x="290449" y="63500"/>
                    </a:lnTo>
                    <a:lnTo>
                      <a:pt x="294259" y="62484"/>
                    </a:lnTo>
                    <a:close/>
                    <a:moveTo>
                      <a:pt x="354330" y="62484"/>
                    </a:moveTo>
                    <a:lnTo>
                      <a:pt x="358267" y="63500"/>
                    </a:lnTo>
                    <a:lnTo>
                      <a:pt x="361061" y="66421"/>
                    </a:lnTo>
                    <a:lnTo>
                      <a:pt x="362077" y="70866"/>
                    </a:lnTo>
                    <a:lnTo>
                      <a:pt x="361061" y="75311"/>
                    </a:lnTo>
                    <a:lnTo>
                      <a:pt x="358267" y="78232"/>
                    </a:lnTo>
                    <a:lnTo>
                      <a:pt x="354457" y="79248"/>
                    </a:lnTo>
                    <a:lnTo>
                      <a:pt x="350647" y="78232"/>
                    </a:lnTo>
                    <a:lnTo>
                      <a:pt x="347853" y="75311"/>
                    </a:lnTo>
                    <a:lnTo>
                      <a:pt x="346837" y="70739"/>
                    </a:lnTo>
                    <a:lnTo>
                      <a:pt x="347853" y="66294"/>
                    </a:lnTo>
                    <a:lnTo>
                      <a:pt x="350647" y="63373"/>
                    </a:lnTo>
                    <a:lnTo>
                      <a:pt x="354457" y="62357"/>
                    </a:lnTo>
                    <a:close/>
                    <a:moveTo>
                      <a:pt x="433832" y="62357"/>
                    </a:moveTo>
                    <a:lnTo>
                      <a:pt x="437769" y="63373"/>
                    </a:lnTo>
                    <a:lnTo>
                      <a:pt x="440563" y="66294"/>
                    </a:lnTo>
                    <a:lnTo>
                      <a:pt x="441579" y="70739"/>
                    </a:lnTo>
                    <a:lnTo>
                      <a:pt x="440563" y="75184"/>
                    </a:lnTo>
                    <a:lnTo>
                      <a:pt x="437769" y="78105"/>
                    </a:lnTo>
                    <a:lnTo>
                      <a:pt x="433959" y="79121"/>
                    </a:lnTo>
                    <a:lnTo>
                      <a:pt x="430149" y="78105"/>
                    </a:lnTo>
                    <a:lnTo>
                      <a:pt x="427355" y="75184"/>
                    </a:lnTo>
                    <a:lnTo>
                      <a:pt x="426339" y="70612"/>
                    </a:lnTo>
                    <a:lnTo>
                      <a:pt x="427355" y="66167"/>
                    </a:lnTo>
                    <a:lnTo>
                      <a:pt x="430149" y="63246"/>
                    </a:lnTo>
                    <a:lnTo>
                      <a:pt x="433959" y="62230"/>
                    </a:lnTo>
                    <a:close/>
                    <a:moveTo>
                      <a:pt x="486918" y="62230"/>
                    </a:moveTo>
                    <a:lnTo>
                      <a:pt x="490855" y="63246"/>
                    </a:lnTo>
                    <a:lnTo>
                      <a:pt x="493649" y="66167"/>
                    </a:lnTo>
                    <a:lnTo>
                      <a:pt x="494665" y="70612"/>
                    </a:lnTo>
                    <a:lnTo>
                      <a:pt x="493649" y="75057"/>
                    </a:lnTo>
                    <a:lnTo>
                      <a:pt x="490855" y="77978"/>
                    </a:lnTo>
                    <a:lnTo>
                      <a:pt x="487045" y="78994"/>
                    </a:lnTo>
                    <a:lnTo>
                      <a:pt x="483235" y="77978"/>
                    </a:lnTo>
                    <a:lnTo>
                      <a:pt x="480441" y="75057"/>
                    </a:lnTo>
                    <a:lnTo>
                      <a:pt x="479425" y="70485"/>
                    </a:lnTo>
                    <a:lnTo>
                      <a:pt x="480441" y="66040"/>
                    </a:lnTo>
                    <a:lnTo>
                      <a:pt x="483235" y="63119"/>
                    </a:lnTo>
                    <a:lnTo>
                      <a:pt x="487045" y="62103"/>
                    </a:lnTo>
                    <a:close/>
                    <a:moveTo>
                      <a:pt x="514858" y="62103"/>
                    </a:moveTo>
                    <a:lnTo>
                      <a:pt x="518668" y="62992"/>
                    </a:lnTo>
                    <a:lnTo>
                      <a:pt x="521462" y="65786"/>
                    </a:lnTo>
                    <a:lnTo>
                      <a:pt x="522478" y="70485"/>
                    </a:lnTo>
                    <a:lnTo>
                      <a:pt x="521335" y="75057"/>
                    </a:lnTo>
                    <a:lnTo>
                      <a:pt x="518541" y="77851"/>
                    </a:lnTo>
                    <a:lnTo>
                      <a:pt x="514731" y="78867"/>
                    </a:lnTo>
                    <a:lnTo>
                      <a:pt x="511048" y="77851"/>
                    </a:lnTo>
                    <a:lnTo>
                      <a:pt x="508381" y="75057"/>
                    </a:lnTo>
                    <a:lnTo>
                      <a:pt x="507365" y="70358"/>
                    </a:lnTo>
                    <a:lnTo>
                      <a:pt x="508381" y="65659"/>
                    </a:lnTo>
                    <a:lnTo>
                      <a:pt x="511175" y="62865"/>
                    </a:lnTo>
                    <a:lnTo>
                      <a:pt x="514985" y="61976"/>
                    </a:lnTo>
                    <a:close/>
                    <a:moveTo>
                      <a:pt x="646557" y="61976"/>
                    </a:moveTo>
                    <a:lnTo>
                      <a:pt x="650494" y="62992"/>
                    </a:lnTo>
                    <a:lnTo>
                      <a:pt x="653288" y="65913"/>
                    </a:lnTo>
                    <a:lnTo>
                      <a:pt x="654304" y="70358"/>
                    </a:lnTo>
                    <a:lnTo>
                      <a:pt x="653288" y="74803"/>
                    </a:lnTo>
                    <a:lnTo>
                      <a:pt x="650494" y="77724"/>
                    </a:lnTo>
                    <a:lnTo>
                      <a:pt x="646684" y="78740"/>
                    </a:lnTo>
                    <a:lnTo>
                      <a:pt x="642874" y="77724"/>
                    </a:lnTo>
                    <a:lnTo>
                      <a:pt x="640080" y="74803"/>
                    </a:lnTo>
                    <a:lnTo>
                      <a:pt x="639064" y="70231"/>
                    </a:lnTo>
                    <a:lnTo>
                      <a:pt x="640080" y="65786"/>
                    </a:lnTo>
                    <a:lnTo>
                      <a:pt x="642874" y="62865"/>
                    </a:lnTo>
                    <a:lnTo>
                      <a:pt x="646684" y="61849"/>
                    </a:lnTo>
                    <a:close/>
                    <a:moveTo>
                      <a:pt x="0" y="53848"/>
                    </a:moveTo>
                    <a:lnTo>
                      <a:pt x="0" y="82677"/>
                    </a:lnTo>
                    <a:lnTo>
                      <a:pt x="3810" y="82677"/>
                    </a:lnTo>
                    <a:lnTo>
                      <a:pt x="3810" y="69723"/>
                    </a:lnTo>
                    <a:lnTo>
                      <a:pt x="13970" y="69723"/>
                    </a:lnTo>
                    <a:lnTo>
                      <a:pt x="13970" y="66675"/>
                    </a:lnTo>
                    <a:lnTo>
                      <a:pt x="3810" y="66675"/>
                    </a:lnTo>
                    <a:lnTo>
                      <a:pt x="3810" y="56896"/>
                    </a:lnTo>
                    <a:lnTo>
                      <a:pt x="16256" y="56896"/>
                    </a:lnTo>
                    <a:lnTo>
                      <a:pt x="16256" y="53848"/>
                    </a:lnTo>
                    <a:close/>
                    <a:moveTo>
                      <a:pt x="74549" y="59563"/>
                    </a:moveTo>
                    <a:lnTo>
                      <a:pt x="70104" y="60579"/>
                    </a:lnTo>
                    <a:lnTo>
                      <a:pt x="67310" y="63627"/>
                    </a:lnTo>
                    <a:lnTo>
                      <a:pt x="67310" y="59944"/>
                    </a:lnTo>
                    <a:lnTo>
                      <a:pt x="63500" y="59944"/>
                    </a:lnTo>
                    <a:lnTo>
                      <a:pt x="63500" y="82677"/>
                    </a:lnTo>
                    <a:lnTo>
                      <a:pt x="67310" y="82677"/>
                    </a:lnTo>
                    <a:lnTo>
                      <a:pt x="67310" y="70358"/>
                    </a:lnTo>
                    <a:lnTo>
                      <a:pt x="57277" y="63500"/>
                    </a:lnTo>
                    <a:lnTo>
                      <a:pt x="58293" y="63500"/>
                    </a:lnTo>
                    <a:lnTo>
                      <a:pt x="58293" y="59563"/>
                    </a:lnTo>
                    <a:close/>
                    <a:moveTo>
                      <a:pt x="63500" y="54356"/>
                    </a:moveTo>
                    <a:lnTo>
                      <a:pt x="63500" y="60071"/>
                    </a:lnTo>
                    <a:lnTo>
                      <a:pt x="60579" y="60071"/>
                    </a:lnTo>
                    <a:lnTo>
                      <a:pt x="60579" y="63119"/>
                    </a:lnTo>
                    <a:lnTo>
                      <a:pt x="63500" y="63119"/>
                    </a:lnTo>
                    <a:lnTo>
                      <a:pt x="63500" y="76454"/>
                    </a:lnTo>
                    <a:lnTo>
                      <a:pt x="65024" y="81153"/>
                    </a:lnTo>
                    <a:lnTo>
                      <a:pt x="69723" y="82550"/>
                    </a:lnTo>
                    <a:lnTo>
                      <a:pt x="73152" y="82550"/>
                    </a:lnTo>
                    <a:lnTo>
                      <a:pt x="73152" y="79502"/>
                    </a:lnTo>
                    <a:lnTo>
                      <a:pt x="70358" y="79502"/>
                    </a:lnTo>
                    <a:lnTo>
                      <a:pt x="67945" y="78740"/>
                    </a:lnTo>
                    <a:lnTo>
                      <a:pt x="67183" y="76454"/>
                    </a:lnTo>
                    <a:lnTo>
                      <a:pt x="67183" y="63119"/>
                    </a:lnTo>
                    <a:lnTo>
                      <a:pt x="73152" y="63119"/>
                    </a:lnTo>
                    <a:lnTo>
                      <a:pt x="73152" y="59944"/>
                    </a:lnTo>
                    <a:lnTo>
                      <a:pt x="67183" y="59944"/>
                    </a:lnTo>
                    <a:lnTo>
                      <a:pt x="67183" y="54356"/>
                    </a:lnTo>
                    <a:close/>
                    <a:moveTo>
                      <a:pt x="105537" y="52070"/>
                    </a:moveTo>
                    <a:lnTo>
                      <a:pt x="105537" y="82677"/>
                    </a:lnTo>
                    <a:lnTo>
                      <a:pt x="109347" y="82677"/>
                    </a:lnTo>
                    <a:lnTo>
                      <a:pt x="109347" y="52070"/>
                    </a:lnTo>
                    <a:close/>
                    <a:moveTo>
                      <a:pt x="206756" y="59563"/>
                    </a:moveTo>
                    <a:lnTo>
                      <a:pt x="202438" y="60452"/>
                    </a:lnTo>
                    <a:lnTo>
                      <a:pt x="199390" y="63119"/>
                    </a:lnTo>
                    <a:lnTo>
                      <a:pt x="199390" y="59944"/>
                    </a:lnTo>
                    <a:lnTo>
                      <a:pt x="195707" y="59944"/>
                    </a:lnTo>
                    <a:lnTo>
                      <a:pt x="195707" y="82677"/>
                    </a:lnTo>
                    <a:lnTo>
                      <a:pt x="199390" y="82677"/>
                    </a:lnTo>
                    <a:lnTo>
                      <a:pt x="199390" y="70104"/>
                    </a:lnTo>
                    <a:lnTo>
                      <a:pt x="201168" y="64643"/>
                    </a:lnTo>
                    <a:lnTo>
                      <a:pt x="205867" y="62738"/>
                    </a:lnTo>
                    <a:lnTo>
                      <a:pt x="210439" y="64516"/>
                    </a:lnTo>
                    <a:lnTo>
                      <a:pt x="212090" y="69723"/>
                    </a:lnTo>
                    <a:lnTo>
                      <a:pt x="212090" y="82677"/>
                    </a:lnTo>
                    <a:lnTo>
                      <a:pt x="215773" y="82677"/>
                    </a:lnTo>
                    <a:lnTo>
                      <a:pt x="215773" y="69342"/>
                    </a:lnTo>
                    <a:lnTo>
                      <a:pt x="213233" y="62103"/>
                    </a:lnTo>
                    <a:lnTo>
                      <a:pt x="206502" y="59690"/>
                    </a:lnTo>
                    <a:close/>
                    <a:moveTo>
                      <a:pt x="326263" y="53848"/>
                    </a:moveTo>
                    <a:lnTo>
                      <a:pt x="326263" y="82677"/>
                    </a:lnTo>
                    <a:lnTo>
                      <a:pt x="341757" y="82677"/>
                    </a:lnTo>
                    <a:lnTo>
                      <a:pt x="341757" y="79502"/>
                    </a:lnTo>
                    <a:lnTo>
                      <a:pt x="330073" y="79502"/>
                    </a:lnTo>
                    <a:lnTo>
                      <a:pt x="330073" y="69596"/>
                    </a:lnTo>
                    <a:lnTo>
                      <a:pt x="340614" y="69596"/>
                    </a:lnTo>
                    <a:lnTo>
                      <a:pt x="340614" y="66548"/>
                    </a:lnTo>
                    <a:lnTo>
                      <a:pt x="330073" y="66548"/>
                    </a:lnTo>
                    <a:lnTo>
                      <a:pt x="330073" y="56896"/>
                    </a:lnTo>
                    <a:lnTo>
                      <a:pt x="341757" y="56896"/>
                    </a:lnTo>
                    <a:lnTo>
                      <a:pt x="341757" y="53848"/>
                    </a:lnTo>
                    <a:close/>
                    <a:moveTo>
                      <a:pt x="603631" y="59690"/>
                    </a:moveTo>
                    <a:lnTo>
                      <a:pt x="599186" y="60706"/>
                    </a:lnTo>
                    <a:lnTo>
                      <a:pt x="596392" y="63754"/>
                    </a:lnTo>
                    <a:lnTo>
                      <a:pt x="596392" y="59944"/>
                    </a:lnTo>
                    <a:lnTo>
                      <a:pt x="592582" y="59944"/>
                    </a:lnTo>
                    <a:lnTo>
                      <a:pt x="592582" y="82677"/>
                    </a:lnTo>
                    <a:lnTo>
                      <a:pt x="596392" y="82677"/>
                    </a:lnTo>
                    <a:lnTo>
                      <a:pt x="596392" y="70358"/>
                    </a:lnTo>
                    <a:lnTo>
                      <a:pt x="602742" y="63500"/>
                    </a:lnTo>
                    <a:lnTo>
                      <a:pt x="603758" y="63500"/>
                    </a:lnTo>
                    <a:lnTo>
                      <a:pt x="603758" y="59563"/>
                    </a:lnTo>
                    <a:close/>
                    <a:moveTo>
                      <a:pt x="608076" y="59944"/>
                    </a:moveTo>
                    <a:lnTo>
                      <a:pt x="608076" y="82677"/>
                    </a:lnTo>
                    <a:lnTo>
                      <a:pt x="611886" y="82677"/>
                    </a:lnTo>
                    <a:lnTo>
                      <a:pt x="611886" y="59944"/>
                    </a:lnTo>
                    <a:close/>
                    <a:moveTo>
                      <a:pt x="644398" y="54229"/>
                    </a:moveTo>
                    <a:lnTo>
                      <a:pt x="644398" y="59944"/>
                    </a:lnTo>
                    <a:lnTo>
                      <a:pt x="641477" y="59944"/>
                    </a:lnTo>
                    <a:lnTo>
                      <a:pt x="641477" y="62992"/>
                    </a:lnTo>
                    <a:lnTo>
                      <a:pt x="644398" y="62992"/>
                    </a:lnTo>
                    <a:lnTo>
                      <a:pt x="644398" y="76454"/>
                    </a:lnTo>
                    <a:lnTo>
                      <a:pt x="645922" y="81153"/>
                    </a:lnTo>
                    <a:lnTo>
                      <a:pt x="650621" y="82550"/>
                    </a:lnTo>
                    <a:lnTo>
                      <a:pt x="654050" y="82550"/>
                    </a:lnTo>
                    <a:lnTo>
                      <a:pt x="654050" y="79502"/>
                    </a:lnTo>
                    <a:lnTo>
                      <a:pt x="651256" y="79502"/>
                    </a:lnTo>
                    <a:lnTo>
                      <a:pt x="648843" y="78740"/>
                    </a:lnTo>
                    <a:lnTo>
                      <a:pt x="648081" y="76454"/>
                    </a:lnTo>
                    <a:lnTo>
                      <a:pt x="648081" y="63119"/>
                    </a:lnTo>
                    <a:lnTo>
                      <a:pt x="654050" y="63119"/>
                    </a:lnTo>
                    <a:lnTo>
                      <a:pt x="654050" y="59944"/>
                    </a:lnTo>
                    <a:lnTo>
                      <a:pt x="648081" y="59944"/>
                    </a:lnTo>
                    <a:lnTo>
                      <a:pt x="648081" y="54356"/>
                    </a:lnTo>
                    <a:close/>
                    <a:moveTo>
                      <a:pt x="581279" y="53594"/>
                    </a:moveTo>
                    <a:lnTo>
                      <a:pt x="573913" y="55499"/>
                    </a:lnTo>
                    <a:lnTo>
                      <a:pt x="568706" y="60833"/>
                    </a:lnTo>
                    <a:lnTo>
                      <a:pt x="566801" y="68453"/>
                    </a:lnTo>
                    <a:lnTo>
                      <a:pt x="568706" y="75946"/>
                    </a:lnTo>
                    <a:lnTo>
                      <a:pt x="573913" y="81153"/>
                    </a:lnTo>
                    <a:lnTo>
                      <a:pt x="581152" y="83058"/>
                    </a:lnTo>
                    <a:lnTo>
                      <a:pt x="589407" y="80772"/>
                    </a:lnTo>
                    <a:lnTo>
                      <a:pt x="594487" y="74422"/>
                    </a:lnTo>
                    <a:lnTo>
                      <a:pt x="590042" y="74422"/>
                    </a:lnTo>
                    <a:lnTo>
                      <a:pt x="586613" y="78359"/>
                    </a:lnTo>
                    <a:lnTo>
                      <a:pt x="581279" y="79756"/>
                    </a:lnTo>
                    <a:lnTo>
                      <a:pt x="575818" y="78359"/>
                    </a:lnTo>
                    <a:lnTo>
                      <a:pt x="572008" y="74422"/>
                    </a:lnTo>
                    <a:lnTo>
                      <a:pt x="570611" y="68453"/>
                    </a:lnTo>
                    <a:lnTo>
                      <a:pt x="572008" y="62357"/>
                    </a:lnTo>
                    <a:lnTo>
                      <a:pt x="575818" y="58420"/>
                    </a:lnTo>
                    <a:lnTo>
                      <a:pt x="581279" y="57023"/>
                    </a:lnTo>
                    <a:lnTo>
                      <a:pt x="586740" y="58420"/>
                    </a:lnTo>
                    <a:lnTo>
                      <a:pt x="590169" y="62357"/>
                    </a:lnTo>
                    <a:lnTo>
                      <a:pt x="594614" y="62357"/>
                    </a:lnTo>
                    <a:lnTo>
                      <a:pt x="589534" y="55880"/>
                    </a:lnTo>
                    <a:lnTo>
                      <a:pt x="581279" y="53594"/>
                    </a:lnTo>
                    <a:close/>
                    <a:moveTo>
                      <a:pt x="691515" y="77851"/>
                    </a:moveTo>
                    <a:lnTo>
                      <a:pt x="689737" y="78613"/>
                    </a:lnTo>
                    <a:lnTo>
                      <a:pt x="688975" y="80391"/>
                    </a:lnTo>
                    <a:lnTo>
                      <a:pt x="689737" y="82169"/>
                    </a:lnTo>
                    <a:lnTo>
                      <a:pt x="691515" y="82931"/>
                    </a:lnTo>
                    <a:lnTo>
                      <a:pt x="693293" y="82169"/>
                    </a:lnTo>
                    <a:lnTo>
                      <a:pt x="693928" y="80391"/>
                    </a:lnTo>
                    <a:lnTo>
                      <a:pt x="693166" y="78613"/>
                    </a:lnTo>
                    <a:lnTo>
                      <a:pt x="691388" y="77851"/>
                    </a:lnTo>
                    <a:close/>
                    <a:moveTo>
                      <a:pt x="371729" y="59944"/>
                    </a:moveTo>
                    <a:lnTo>
                      <a:pt x="371729" y="73279"/>
                    </a:lnTo>
                    <a:lnTo>
                      <a:pt x="372999" y="78613"/>
                    </a:lnTo>
                    <a:lnTo>
                      <a:pt x="376301" y="81915"/>
                    </a:lnTo>
                    <a:lnTo>
                      <a:pt x="381000" y="82931"/>
                    </a:lnTo>
                    <a:lnTo>
                      <a:pt x="385318" y="81915"/>
                    </a:lnTo>
                    <a:lnTo>
                      <a:pt x="388239" y="79248"/>
                    </a:lnTo>
                    <a:lnTo>
                      <a:pt x="388239" y="82550"/>
                    </a:lnTo>
                    <a:lnTo>
                      <a:pt x="392049" y="82550"/>
                    </a:lnTo>
                    <a:lnTo>
                      <a:pt x="392049" y="59944"/>
                    </a:lnTo>
                    <a:lnTo>
                      <a:pt x="388239" y="59944"/>
                    </a:lnTo>
                    <a:lnTo>
                      <a:pt x="388239" y="72390"/>
                    </a:lnTo>
                    <a:lnTo>
                      <a:pt x="386461" y="77851"/>
                    </a:lnTo>
                    <a:lnTo>
                      <a:pt x="381762" y="79756"/>
                    </a:lnTo>
                    <a:lnTo>
                      <a:pt x="377190" y="77978"/>
                    </a:lnTo>
                    <a:lnTo>
                      <a:pt x="375539" y="72898"/>
                    </a:lnTo>
                    <a:lnTo>
                      <a:pt x="375539" y="60198"/>
                    </a:lnTo>
                    <a:close/>
                    <a:moveTo>
                      <a:pt x="30861" y="59563"/>
                    </a:moveTo>
                    <a:lnTo>
                      <a:pt x="25019" y="60960"/>
                    </a:lnTo>
                    <a:lnTo>
                      <a:pt x="20955" y="65024"/>
                    </a:lnTo>
                    <a:lnTo>
                      <a:pt x="19431" y="71120"/>
                    </a:lnTo>
                    <a:lnTo>
                      <a:pt x="20955" y="77343"/>
                    </a:lnTo>
                    <a:lnTo>
                      <a:pt x="25019" y="81407"/>
                    </a:lnTo>
                    <a:lnTo>
                      <a:pt x="30734" y="82804"/>
                    </a:lnTo>
                    <a:lnTo>
                      <a:pt x="36576" y="81407"/>
                    </a:lnTo>
                    <a:lnTo>
                      <a:pt x="40767" y="77216"/>
                    </a:lnTo>
                    <a:lnTo>
                      <a:pt x="42291" y="71120"/>
                    </a:lnTo>
                    <a:lnTo>
                      <a:pt x="40767" y="64897"/>
                    </a:lnTo>
                    <a:lnTo>
                      <a:pt x="36703" y="60833"/>
                    </a:lnTo>
                    <a:lnTo>
                      <a:pt x="30861" y="59436"/>
                    </a:lnTo>
                    <a:close/>
                    <a:moveTo>
                      <a:pt x="86995" y="59436"/>
                    </a:moveTo>
                    <a:lnTo>
                      <a:pt x="81534" y="60833"/>
                    </a:lnTo>
                    <a:lnTo>
                      <a:pt x="77724" y="64897"/>
                    </a:lnTo>
                    <a:lnTo>
                      <a:pt x="76327" y="70993"/>
                    </a:lnTo>
                    <a:lnTo>
                      <a:pt x="77724" y="77089"/>
                    </a:lnTo>
                    <a:lnTo>
                      <a:pt x="81534" y="81280"/>
                    </a:lnTo>
                    <a:lnTo>
                      <a:pt x="86995" y="82804"/>
                    </a:lnTo>
                    <a:lnTo>
                      <a:pt x="92202" y="81534"/>
                    </a:lnTo>
                    <a:lnTo>
                      <a:pt x="95504" y="78232"/>
                    </a:lnTo>
                    <a:lnTo>
                      <a:pt x="95504" y="82423"/>
                    </a:lnTo>
                    <a:lnTo>
                      <a:pt x="99314" y="82423"/>
                    </a:lnTo>
                    <a:lnTo>
                      <a:pt x="99314" y="59944"/>
                    </a:lnTo>
                    <a:lnTo>
                      <a:pt x="95504" y="59944"/>
                    </a:lnTo>
                    <a:lnTo>
                      <a:pt x="95504" y="64135"/>
                    </a:lnTo>
                    <a:lnTo>
                      <a:pt x="92202" y="60960"/>
                    </a:lnTo>
                    <a:lnTo>
                      <a:pt x="86995" y="59690"/>
                    </a:lnTo>
                    <a:close/>
                    <a:moveTo>
                      <a:pt x="125476" y="59690"/>
                    </a:moveTo>
                    <a:lnTo>
                      <a:pt x="119634" y="61087"/>
                    </a:lnTo>
                    <a:lnTo>
                      <a:pt x="115697" y="65151"/>
                    </a:lnTo>
                    <a:lnTo>
                      <a:pt x="114300" y="71247"/>
                    </a:lnTo>
                    <a:lnTo>
                      <a:pt x="115697" y="77470"/>
                    </a:lnTo>
                    <a:lnTo>
                      <a:pt x="119634" y="81534"/>
                    </a:lnTo>
                    <a:lnTo>
                      <a:pt x="125349" y="82931"/>
                    </a:lnTo>
                    <a:lnTo>
                      <a:pt x="132080" y="80899"/>
                    </a:lnTo>
                    <a:lnTo>
                      <a:pt x="135763" y="75565"/>
                    </a:lnTo>
                    <a:lnTo>
                      <a:pt x="131699" y="75565"/>
                    </a:lnTo>
                    <a:lnTo>
                      <a:pt x="129413" y="78613"/>
                    </a:lnTo>
                    <a:lnTo>
                      <a:pt x="125349" y="79756"/>
                    </a:lnTo>
                    <a:lnTo>
                      <a:pt x="120269" y="77851"/>
                    </a:lnTo>
                    <a:lnTo>
                      <a:pt x="117983" y="72644"/>
                    </a:lnTo>
                    <a:lnTo>
                      <a:pt x="136144" y="72644"/>
                    </a:lnTo>
                    <a:lnTo>
                      <a:pt x="136271" y="70358"/>
                    </a:lnTo>
                    <a:lnTo>
                      <a:pt x="134874" y="64770"/>
                    </a:lnTo>
                    <a:lnTo>
                      <a:pt x="131064" y="60960"/>
                    </a:lnTo>
                    <a:lnTo>
                      <a:pt x="125349" y="59563"/>
                    </a:lnTo>
                    <a:close/>
                    <a:moveTo>
                      <a:pt x="150749" y="59563"/>
                    </a:moveTo>
                    <a:lnTo>
                      <a:pt x="145034" y="60960"/>
                    </a:lnTo>
                    <a:lnTo>
                      <a:pt x="141097" y="65024"/>
                    </a:lnTo>
                    <a:lnTo>
                      <a:pt x="139700" y="71120"/>
                    </a:lnTo>
                    <a:lnTo>
                      <a:pt x="141097" y="77343"/>
                    </a:lnTo>
                    <a:lnTo>
                      <a:pt x="145034" y="81407"/>
                    </a:lnTo>
                    <a:lnTo>
                      <a:pt x="150749" y="82804"/>
                    </a:lnTo>
                    <a:lnTo>
                      <a:pt x="157607" y="80645"/>
                    </a:lnTo>
                    <a:lnTo>
                      <a:pt x="161290" y="75057"/>
                    </a:lnTo>
                    <a:lnTo>
                      <a:pt x="157226" y="75057"/>
                    </a:lnTo>
                    <a:lnTo>
                      <a:pt x="154940" y="78359"/>
                    </a:lnTo>
                    <a:lnTo>
                      <a:pt x="150749" y="79502"/>
                    </a:lnTo>
                    <a:lnTo>
                      <a:pt x="145542" y="77216"/>
                    </a:lnTo>
                    <a:lnTo>
                      <a:pt x="143510" y="70866"/>
                    </a:lnTo>
                    <a:lnTo>
                      <a:pt x="145542" y="64516"/>
                    </a:lnTo>
                    <a:lnTo>
                      <a:pt x="150749" y="62357"/>
                    </a:lnTo>
                    <a:lnTo>
                      <a:pt x="154940" y="63500"/>
                    </a:lnTo>
                    <a:lnTo>
                      <a:pt x="157099" y="66802"/>
                    </a:lnTo>
                    <a:lnTo>
                      <a:pt x="161163" y="66802"/>
                    </a:lnTo>
                    <a:lnTo>
                      <a:pt x="157607" y="61214"/>
                    </a:lnTo>
                    <a:lnTo>
                      <a:pt x="150749" y="59182"/>
                    </a:lnTo>
                    <a:close/>
                    <a:moveTo>
                      <a:pt x="176022" y="59182"/>
                    </a:moveTo>
                    <a:lnTo>
                      <a:pt x="170180" y="60579"/>
                    </a:lnTo>
                    <a:lnTo>
                      <a:pt x="166243" y="64643"/>
                    </a:lnTo>
                    <a:lnTo>
                      <a:pt x="164846" y="70866"/>
                    </a:lnTo>
                    <a:lnTo>
                      <a:pt x="166243" y="77089"/>
                    </a:lnTo>
                    <a:lnTo>
                      <a:pt x="170180" y="81153"/>
                    </a:lnTo>
                    <a:lnTo>
                      <a:pt x="175895" y="82550"/>
                    </a:lnTo>
                    <a:lnTo>
                      <a:pt x="182626" y="80518"/>
                    </a:lnTo>
                    <a:lnTo>
                      <a:pt x="186309" y="75184"/>
                    </a:lnTo>
                    <a:lnTo>
                      <a:pt x="182245" y="75184"/>
                    </a:lnTo>
                    <a:lnTo>
                      <a:pt x="179959" y="78232"/>
                    </a:lnTo>
                    <a:lnTo>
                      <a:pt x="175895" y="79375"/>
                    </a:lnTo>
                    <a:lnTo>
                      <a:pt x="170815" y="77470"/>
                    </a:lnTo>
                    <a:lnTo>
                      <a:pt x="168529" y="72263"/>
                    </a:lnTo>
                    <a:lnTo>
                      <a:pt x="186563" y="72263"/>
                    </a:lnTo>
                    <a:lnTo>
                      <a:pt x="186690" y="69977"/>
                    </a:lnTo>
                    <a:lnTo>
                      <a:pt x="185293" y="64389"/>
                    </a:lnTo>
                    <a:lnTo>
                      <a:pt x="181483" y="60579"/>
                    </a:lnTo>
                    <a:lnTo>
                      <a:pt x="175768" y="59182"/>
                    </a:lnTo>
                    <a:close/>
                    <a:moveTo>
                      <a:pt x="235839" y="51562"/>
                    </a:moveTo>
                    <a:lnTo>
                      <a:pt x="235839" y="63500"/>
                    </a:lnTo>
                    <a:lnTo>
                      <a:pt x="232410" y="60325"/>
                    </a:lnTo>
                    <a:lnTo>
                      <a:pt x="227457" y="59182"/>
                    </a:lnTo>
                    <a:lnTo>
                      <a:pt x="221869" y="60579"/>
                    </a:lnTo>
                    <a:lnTo>
                      <a:pt x="218059" y="64643"/>
                    </a:lnTo>
                    <a:lnTo>
                      <a:pt x="216662" y="70739"/>
                    </a:lnTo>
                    <a:lnTo>
                      <a:pt x="218059" y="76835"/>
                    </a:lnTo>
                    <a:lnTo>
                      <a:pt x="221996" y="81026"/>
                    </a:lnTo>
                    <a:lnTo>
                      <a:pt x="227457" y="82550"/>
                    </a:lnTo>
                    <a:lnTo>
                      <a:pt x="232537" y="81280"/>
                    </a:lnTo>
                    <a:lnTo>
                      <a:pt x="235839" y="77978"/>
                    </a:lnTo>
                    <a:lnTo>
                      <a:pt x="235839" y="82296"/>
                    </a:lnTo>
                    <a:lnTo>
                      <a:pt x="239649" y="82296"/>
                    </a:lnTo>
                    <a:lnTo>
                      <a:pt x="239649" y="52070"/>
                    </a:lnTo>
                    <a:close/>
                    <a:moveTo>
                      <a:pt x="259842" y="59690"/>
                    </a:moveTo>
                    <a:lnTo>
                      <a:pt x="254000" y="61087"/>
                    </a:lnTo>
                    <a:lnTo>
                      <a:pt x="249809" y="65151"/>
                    </a:lnTo>
                    <a:lnTo>
                      <a:pt x="248285" y="71247"/>
                    </a:lnTo>
                    <a:lnTo>
                      <a:pt x="249809" y="77470"/>
                    </a:lnTo>
                    <a:lnTo>
                      <a:pt x="253873" y="81534"/>
                    </a:lnTo>
                    <a:lnTo>
                      <a:pt x="259588" y="82931"/>
                    </a:lnTo>
                    <a:lnTo>
                      <a:pt x="265430" y="81534"/>
                    </a:lnTo>
                    <a:lnTo>
                      <a:pt x="269621" y="77343"/>
                    </a:lnTo>
                    <a:lnTo>
                      <a:pt x="271145" y="71247"/>
                    </a:lnTo>
                    <a:lnTo>
                      <a:pt x="269621" y="65024"/>
                    </a:lnTo>
                    <a:lnTo>
                      <a:pt x="265557" y="60960"/>
                    </a:lnTo>
                    <a:lnTo>
                      <a:pt x="259715" y="59563"/>
                    </a:lnTo>
                    <a:close/>
                    <a:moveTo>
                      <a:pt x="296418" y="59563"/>
                    </a:moveTo>
                    <a:lnTo>
                      <a:pt x="290957" y="60960"/>
                    </a:lnTo>
                    <a:lnTo>
                      <a:pt x="287147" y="65024"/>
                    </a:lnTo>
                    <a:lnTo>
                      <a:pt x="285750" y="71120"/>
                    </a:lnTo>
                    <a:lnTo>
                      <a:pt x="287147" y="77216"/>
                    </a:lnTo>
                    <a:lnTo>
                      <a:pt x="290957" y="81407"/>
                    </a:lnTo>
                    <a:lnTo>
                      <a:pt x="296418" y="82931"/>
                    </a:lnTo>
                    <a:lnTo>
                      <a:pt x="301625" y="81661"/>
                    </a:lnTo>
                    <a:lnTo>
                      <a:pt x="304927" y="78359"/>
                    </a:lnTo>
                    <a:lnTo>
                      <a:pt x="304927" y="82550"/>
                    </a:lnTo>
                    <a:lnTo>
                      <a:pt x="308737" y="82550"/>
                    </a:lnTo>
                    <a:lnTo>
                      <a:pt x="308737" y="59944"/>
                    </a:lnTo>
                    <a:lnTo>
                      <a:pt x="304927" y="59944"/>
                    </a:lnTo>
                    <a:lnTo>
                      <a:pt x="304927" y="64135"/>
                    </a:lnTo>
                    <a:lnTo>
                      <a:pt x="301625" y="60960"/>
                    </a:lnTo>
                    <a:lnTo>
                      <a:pt x="296418" y="59690"/>
                    </a:lnTo>
                    <a:close/>
                    <a:moveTo>
                      <a:pt x="364998" y="52070"/>
                    </a:moveTo>
                    <a:lnTo>
                      <a:pt x="364998" y="64008"/>
                    </a:lnTo>
                    <a:lnTo>
                      <a:pt x="361569" y="60833"/>
                    </a:lnTo>
                    <a:lnTo>
                      <a:pt x="356616" y="59690"/>
                    </a:lnTo>
                    <a:lnTo>
                      <a:pt x="351028" y="61087"/>
                    </a:lnTo>
                    <a:lnTo>
                      <a:pt x="347218" y="65151"/>
                    </a:lnTo>
                    <a:lnTo>
                      <a:pt x="345821" y="71247"/>
                    </a:lnTo>
                    <a:lnTo>
                      <a:pt x="347218" y="77343"/>
                    </a:lnTo>
                    <a:lnTo>
                      <a:pt x="351155" y="81534"/>
                    </a:lnTo>
                    <a:lnTo>
                      <a:pt x="356616" y="83058"/>
                    </a:lnTo>
                    <a:lnTo>
                      <a:pt x="361696" y="81788"/>
                    </a:lnTo>
                    <a:lnTo>
                      <a:pt x="364998" y="78486"/>
                    </a:lnTo>
                    <a:lnTo>
                      <a:pt x="364998" y="82804"/>
                    </a:lnTo>
                    <a:lnTo>
                      <a:pt x="368808" y="82804"/>
                    </a:lnTo>
                    <a:lnTo>
                      <a:pt x="368808" y="52070"/>
                    </a:lnTo>
                    <a:close/>
                    <a:moveTo>
                      <a:pt x="415036" y="59690"/>
                    </a:moveTo>
                    <a:lnTo>
                      <a:pt x="409321" y="61087"/>
                    </a:lnTo>
                    <a:lnTo>
                      <a:pt x="405384" y="65151"/>
                    </a:lnTo>
                    <a:lnTo>
                      <a:pt x="403987" y="71247"/>
                    </a:lnTo>
                    <a:lnTo>
                      <a:pt x="405384" y="77470"/>
                    </a:lnTo>
                    <a:lnTo>
                      <a:pt x="409321" y="81534"/>
                    </a:lnTo>
                    <a:lnTo>
                      <a:pt x="415036" y="82931"/>
                    </a:lnTo>
                    <a:lnTo>
                      <a:pt x="421894" y="80772"/>
                    </a:lnTo>
                    <a:lnTo>
                      <a:pt x="425577" y="75184"/>
                    </a:lnTo>
                    <a:lnTo>
                      <a:pt x="421513" y="75184"/>
                    </a:lnTo>
                    <a:lnTo>
                      <a:pt x="419227" y="78486"/>
                    </a:lnTo>
                    <a:lnTo>
                      <a:pt x="415163" y="79629"/>
                    </a:lnTo>
                    <a:lnTo>
                      <a:pt x="409956" y="77343"/>
                    </a:lnTo>
                    <a:lnTo>
                      <a:pt x="407924" y="70993"/>
                    </a:lnTo>
                    <a:lnTo>
                      <a:pt x="409956" y="64643"/>
                    </a:lnTo>
                    <a:lnTo>
                      <a:pt x="415163" y="62484"/>
                    </a:lnTo>
                    <a:lnTo>
                      <a:pt x="419354" y="63627"/>
                    </a:lnTo>
                    <a:lnTo>
                      <a:pt x="421640" y="66929"/>
                    </a:lnTo>
                    <a:lnTo>
                      <a:pt x="425704" y="66929"/>
                    </a:lnTo>
                    <a:lnTo>
                      <a:pt x="422148" y="61341"/>
                    </a:lnTo>
                    <a:lnTo>
                      <a:pt x="415290" y="59309"/>
                    </a:lnTo>
                    <a:close/>
                    <a:moveTo>
                      <a:pt x="440055" y="59309"/>
                    </a:moveTo>
                    <a:lnTo>
                      <a:pt x="434594" y="60706"/>
                    </a:lnTo>
                    <a:lnTo>
                      <a:pt x="430784" y="64770"/>
                    </a:lnTo>
                    <a:lnTo>
                      <a:pt x="429387" y="70866"/>
                    </a:lnTo>
                    <a:lnTo>
                      <a:pt x="430784" y="76962"/>
                    </a:lnTo>
                    <a:lnTo>
                      <a:pt x="434594" y="81153"/>
                    </a:lnTo>
                    <a:lnTo>
                      <a:pt x="440055" y="82677"/>
                    </a:lnTo>
                    <a:lnTo>
                      <a:pt x="445262" y="81407"/>
                    </a:lnTo>
                    <a:lnTo>
                      <a:pt x="448564" y="78105"/>
                    </a:lnTo>
                    <a:lnTo>
                      <a:pt x="448564" y="82296"/>
                    </a:lnTo>
                    <a:lnTo>
                      <a:pt x="452374" y="82296"/>
                    </a:lnTo>
                    <a:lnTo>
                      <a:pt x="452374" y="59944"/>
                    </a:lnTo>
                    <a:lnTo>
                      <a:pt x="448564" y="59944"/>
                    </a:lnTo>
                    <a:lnTo>
                      <a:pt x="448564" y="64135"/>
                    </a:lnTo>
                    <a:lnTo>
                      <a:pt x="445262" y="60960"/>
                    </a:lnTo>
                    <a:lnTo>
                      <a:pt x="440055" y="59690"/>
                    </a:lnTo>
                    <a:close/>
                    <a:moveTo>
                      <a:pt x="493014" y="59690"/>
                    </a:moveTo>
                    <a:lnTo>
                      <a:pt x="487553" y="61087"/>
                    </a:lnTo>
                    <a:lnTo>
                      <a:pt x="483743" y="65151"/>
                    </a:lnTo>
                    <a:lnTo>
                      <a:pt x="482346" y="71247"/>
                    </a:lnTo>
                    <a:lnTo>
                      <a:pt x="483743" y="77343"/>
                    </a:lnTo>
                    <a:lnTo>
                      <a:pt x="487553" y="81534"/>
                    </a:lnTo>
                    <a:lnTo>
                      <a:pt x="493014" y="83058"/>
                    </a:lnTo>
                    <a:lnTo>
                      <a:pt x="498221" y="81788"/>
                    </a:lnTo>
                    <a:lnTo>
                      <a:pt x="501523" y="78486"/>
                    </a:lnTo>
                    <a:lnTo>
                      <a:pt x="501523" y="82677"/>
                    </a:lnTo>
                    <a:lnTo>
                      <a:pt x="505333" y="82677"/>
                    </a:lnTo>
                    <a:lnTo>
                      <a:pt x="505333" y="59944"/>
                    </a:lnTo>
                    <a:lnTo>
                      <a:pt x="501523" y="59944"/>
                    </a:lnTo>
                    <a:lnTo>
                      <a:pt x="501523" y="64135"/>
                    </a:lnTo>
                    <a:lnTo>
                      <a:pt x="498221" y="60960"/>
                    </a:lnTo>
                    <a:lnTo>
                      <a:pt x="493014" y="59690"/>
                    </a:lnTo>
                    <a:close/>
                    <a:moveTo>
                      <a:pt x="521589" y="59690"/>
                    </a:moveTo>
                    <a:lnTo>
                      <a:pt x="515747" y="61087"/>
                    </a:lnTo>
                    <a:lnTo>
                      <a:pt x="511556" y="65151"/>
                    </a:lnTo>
                    <a:lnTo>
                      <a:pt x="510032" y="71247"/>
                    </a:lnTo>
                    <a:lnTo>
                      <a:pt x="511556" y="77470"/>
                    </a:lnTo>
                    <a:lnTo>
                      <a:pt x="515620" y="81534"/>
                    </a:lnTo>
                    <a:lnTo>
                      <a:pt x="521335" y="82931"/>
                    </a:lnTo>
                    <a:lnTo>
                      <a:pt x="527177" y="81534"/>
                    </a:lnTo>
                    <a:lnTo>
                      <a:pt x="531368" y="77343"/>
                    </a:lnTo>
                    <a:lnTo>
                      <a:pt x="532892" y="71247"/>
                    </a:lnTo>
                    <a:lnTo>
                      <a:pt x="531368" y="65024"/>
                    </a:lnTo>
                    <a:lnTo>
                      <a:pt x="527304" y="60960"/>
                    </a:lnTo>
                    <a:lnTo>
                      <a:pt x="521462" y="59563"/>
                    </a:lnTo>
                    <a:close/>
                    <a:moveTo>
                      <a:pt x="613791" y="59563"/>
                    </a:moveTo>
                    <a:lnTo>
                      <a:pt x="609473" y="60452"/>
                    </a:lnTo>
                    <a:lnTo>
                      <a:pt x="606552" y="62738"/>
                    </a:lnTo>
                    <a:lnTo>
                      <a:pt x="605536" y="65913"/>
                    </a:lnTo>
                    <a:lnTo>
                      <a:pt x="606679" y="69469"/>
                    </a:lnTo>
                    <a:lnTo>
                      <a:pt x="609346" y="71501"/>
                    </a:lnTo>
                    <a:lnTo>
                      <a:pt x="613410" y="72771"/>
                    </a:lnTo>
                    <a:lnTo>
                      <a:pt x="617474" y="74168"/>
                    </a:lnTo>
                    <a:lnTo>
                      <a:pt x="618744" y="76327"/>
                    </a:lnTo>
                    <a:lnTo>
                      <a:pt x="617474" y="78740"/>
                    </a:lnTo>
                    <a:lnTo>
                      <a:pt x="614045" y="79629"/>
                    </a:lnTo>
                    <a:lnTo>
                      <a:pt x="610235" y="78486"/>
                    </a:lnTo>
                    <a:lnTo>
                      <a:pt x="608711" y="75692"/>
                    </a:lnTo>
                    <a:lnTo>
                      <a:pt x="604774" y="75692"/>
                    </a:lnTo>
                    <a:lnTo>
                      <a:pt x="606044" y="79375"/>
                    </a:lnTo>
                    <a:lnTo>
                      <a:pt x="609346" y="81788"/>
                    </a:lnTo>
                    <a:lnTo>
                      <a:pt x="614045" y="82677"/>
                    </a:lnTo>
                    <a:lnTo>
                      <a:pt x="618363" y="81788"/>
                    </a:lnTo>
                    <a:lnTo>
                      <a:pt x="621284" y="79502"/>
                    </a:lnTo>
                    <a:lnTo>
                      <a:pt x="622300" y="76200"/>
                    </a:lnTo>
                    <a:lnTo>
                      <a:pt x="621157" y="72898"/>
                    </a:lnTo>
                    <a:lnTo>
                      <a:pt x="618617" y="70993"/>
                    </a:lnTo>
                    <a:lnTo>
                      <a:pt x="611632" y="68707"/>
                    </a:lnTo>
                    <a:lnTo>
                      <a:pt x="609854" y="67564"/>
                    </a:lnTo>
                    <a:lnTo>
                      <a:pt x="609092" y="65786"/>
                    </a:lnTo>
                    <a:lnTo>
                      <a:pt x="610235" y="63500"/>
                    </a:lnTo>
                    <a:lnTo>
                      <a:pt x="613410" y="62611"/>
                    </a:lnTo>
                    <a:lnTo>
                      <a:pt x="616966" y="63627"/>
                    </a:lnTo>
                    <a:lnTo>
                      <a:pt x="618363" y="66548"/>
                    </a:lnTo>
                    <a:lnTo>
                      <a:pt x="622173" y="66548"/>
                    </a:lnTo>
                    <a:lnTo>
                      <a:pt x="619760" y="61341"/>
                    </a:lnTo>
                    <a:lnTo>
                      <a:pt x="613664" y="59436"/>
                    </a:lnTo>
                    <a:close/>
                    <a:moveTo>
                      <a:pt x="652018" y="59436"/>
                    </a:moveTo>
                    <a:lnTo>
                      <a:pt x="646557" y="60833"/>
                    </a:lnTo>
                    <a:lnTo>
                      <a:pt x="642747" y="64897"/>
                    </a:lnTo>
                    <a:lnTo>
                      <a:pt x="641350" y="70993"/>
                    </a:lnTo>
                    <a:lnTo>
                      <a:pt x="642747" y="77089"/>
                    </a:lnTo>
                    <a:lnTo>
                      <a:pt x="646557" y="81280"/>
                    </a:lnTo>
                    <a:lnTo>
                      <a:pt x="652018" y="82804"/>
                    </a:lnTo>
                    <a:lnTo>
                      <a:pt x="657225" y="81534"/>
                    </a:lnTo>
                    <a:lnTo>
                      <a:pt x="660527" y="78232"/>
                    </a:lnTo>
                    <a:lnTo>
                      <a:pt x="660527" y="82423"/>
                    </a:lnTo>
                    <a:lnTo>
                      <a:pt x="664337" y="82423"/>
                    </a:lnTo>
                    <a:lnTo>
                      <a:pt x="664337" y="59944"/>
                    </a:lnTo>
                    <a:lnTo>
                      <a:pt x="660527" y="59944"/>
                    </a:lnTo>
                    <a:lnTo>
                      <a:pt x="660527" y="64135"/>
                    </a:lnTo>
                    <a:lnTo>
                      <a:pt x="650240" y="60960"/>
                    </a:lnTo>
                    <a:lnTo>
                      <a:pt x="645033" y="59690"/>
                    </a:lnTo>
                    <a:close/>
                    <a:moveTo>
                      <a:pt x="460883" y="59690"/>
                    </a:moveTo>
                    <a:lnTo>
                      <a:pt x="455168" y="61087"/>
                    </a:lnTo>
                    <a:lnTo>
                      <a:pt x="451231" y="65151"/>
                    </a:lnTo>
                    <a:lnTo>
                      <a:pt x="449834" y="71247"/>
                    </a:lnTo>
                    <a:lnTo>
                      <a:pt x="451104" y="77089"/>
                    </a:lnTo>
                    <a:lnTo>
                      <a:pt x="454533" y="81153"/>
                    </a:lnTo>
                    <a:lnTo>
                      <a:pt x="459613" y="82931"/>
                    </a:lnTo>
                    <a:lnTo>
                      <a:pt x="459613" y="87376"/>
                    </a:lnTo>
                    <a:lnTo>
                      <a:pt x="461645" y="87376"/>
                    </a:lnTo>
                    <a:lnTo>
                      <a:pt x="463677" y="87757"/>
                    </a:lnTo>
                    <a:lnTo>
                      <a:pt x="464312" y="89154"/>
                    </a:lnTo>
                    <a:lnTo>
                      <a:pt x="463677" y="90551"/>
                    </a:lnTo>
                    <a:lnTo>
                      <a:pt x="461645" y="90932"/>
                    </a:lnTo>
                    <a:lnTo>
                      <a:pt x="457708" y="90932"/>
                    </a:lnTo>
                    <a:lnTo>
                      <a:pt x="457708" y="93345"/>
                    </a:lnTo>
                    <a:lnTo>
                      <a:pt x="462407" y="93345"/>
                    </a:lnTo>
                    <a:lnTo>
                      <a:pt x="466090" y="92202"/>
                    </a:lnTo>
                    <a:lnTo>
                      <a:pt x="467487" y="89154"/>
                    </a:lnTo>
                    <a:lnTo>
                      <a:pt x="466090" y="86106"/>
                    </a:lnTo>
                    <a:lnTo>
                      <a:pt x="462407" y="85090"/>
                    </a:lnTo>
                    <a:lnTo>
                      <a:pt x="462280" y="85090"/>
                    </a:lnTo>
                    <a:lnTo>
                      <a:pt x="462280" y="82931"/>
                    </a:lnTo>
                    <a:lnTo>
                      <a:pt x="468376" y="80518"/>
                    </a:lnTo>
                    <a:lnTo>
                      <a:pt x="471551" y="75311"/>
                    </a:lnTo>
                    <a:lnTo>
                      <a:pt x="467360" y="75311"/>
                    </a:lnTo>
                    <a:lnTo>
                      <a:pt x="465074" y="78613"/>
                    </a:lnTo>
                    <a:lnTo>
                      <a:pt x="460883" y="79756"/>
                    </a:lnTo>
                    <a:lnTo>
                      <a:pt x="455676" y="77470"/>
                    </a:lnTo>
                    <a:lnTo>
                      <a:pt x="453644" y="71120"/>
                    </a:lnTo>
                    <a:lnTo>
                      <a:pt x="455676" y="64770"/>
                    </a:lnTo>
                    <a:lnTo>
                      <a:pt x="460883" y="62611"/>
                    </a:lnTo>
                    <a:lnTo>
                      <a:pt x="465074" y="63754"/>
                    </a:lnTo>
                    <a:lnTo>
                      <a:pt x="467360" y="67056"/>
                    </a:lnTo>
                    <a:lnTo>
                      <a:pt x="471424" y="67056"/>
                    </a:lnTo>
                    <a:lnTo>
                      <a:pt x="467868" y="61468"/>
                    </a:lnTo>
                    <a:lnTo>
                      <a:pt x="461010" y="59436"/>
                    </a:lnTo>
                    <a:close/>
                    <a:moveTo>
                      <a:pt x="311277" y="101600"/>
                    </a:moveTo>
                    <a:lnTo>
                      <a:pt x="309499" y="102362"/>
                    </a:lnTo>
                    <a:lnTo>
                      <a:pt x="308737" y="104140"/>
                    </a:lnTo>
                    <a:lnTo>
                      <a:pt x="309499" y="105918"/>
                    </a:lnTo>
                    <a:lnTo>
                      <a:pt x="311277" y="106680"/>
                    </a:lnTo>
                    <a:lnTo>
                      <a:pt x="313055" y="105918"/>
                    </a:lnTo>
                    <a:lnTo>
                      <a:pt x="313817" y="104140"/>
                    </a:lnTo>
                    <a:lnTo>
                      <a:pt x="313055" y="102362"/>
                    </a:lnTo>
                    <a:lnTo>
                      <a:pt x="311277" y="101600"/>
                    </a:lnTo>
                    <a:close/>
                    <a:moveTo>
                      <a:pt x="359537" y="101600"/>
                    </a:moveTo>
                    <a:lnTo>
                      <a:pt x="357759" y="102362"/>
                    </a:lnTo>
                    <a:lnTo>
                      <a:pt x="356997" y="104140"/>
                    </a:lnTo>
                    <a:lnTo>
                      <a:pt x="357759" y="105918"/>
                    </a:lnTo>
                    <a:lnTo>
                      <a:pt x="359537" y="106680"/>
                    </a:lnTo>
                    <a:lnTo>
                      <a:pt x="361315" y="105918"/>
                    </a:lnTo>
                    <a:lnTo>
                      <a:pt x="362077" y="104140"/>
                    </a:lnTo>
                    <a:lnTo>
                      <a:pt x="361315" y="102362"/>
                    </a:lnTo>
                    <a:lnTo>
                      <a:pt x="359537" y="101600"/>
                    </a:lnTo>
                    <a:close/>
                    <a:moveTo>
                      <a:pt x="602615" y="101600"/>
                    </a:moveTo>
                    <a:lnTo>
                      <a:pt x="600837" y="102362"/>
                    </a:lnTo>
                    <a:lnTo>
                      <a:pt x="600075" y="104140"/>
                    </a:lnTo>
                    <a:lnTo>
                      <a:pt x="600837" y="105918"/>
                    </a:lnTo>
                    <a:lnTo>
                      <a:pt x="602615" y="106680"/>
                    </a:lnTo>
                    <a:lnTo>
                      <a:pt x="604393" y="105918"/>
                    </a:lnTo>
                    <a:lnTo>
                      <a:pt x="605155" y="104140"/>
                    </a:lnTo>
                    <a:lnTo>
                      <a:pt x="604393" y="102362"/>
                    </a:lnTo>
                    <a:lnTo>
                      <a:pt x="602615" y="101600"/>
                    </a:lnTo>
                    <a:close/>
                    <a:moveTo>
                      <a:pt x="559308" y="107315"/>
                    </a:moveTo>
                    <a:lnTo>
                      <a:pt x="563880" y="108712"/>
                    </a:lnTo>
                    <a:lnTo>
                      <a:pt x="565404" y="112649"/>
                    </a:lnTo>
                    <a:lnTo>
                      <a:pt x="563880" y="116713"/>
                    </a:lnTo>
                    <a:lnTo>
                      <a:pt x="559308" y="118237"/>
                    </a:lnTo>
                    <a:lnTo>
                      <a:pt x="553720" y="118237"/>
                    </a:lnTo>
                    <a:lnTo>
                      <a:pt x="553720" y="107315"/>
                    </a:lnTo>
                    <a:close/>
                    <a:moveTo>
                      <a:pt x="579120" y="113157"/>
                    </a:moveTo>
                    <a:lnTo>
                      <a:pt x="582803" y="113919"/>
                    </a:lnTo>
                    <a:lnTo>
                      <a:pt x="585343" y="116332"/>
                    </a:lnTo>
                    <a:lnTo>
                      <a:pt x="586232" y="120015"/>
                    </a:lnTo>
                    <a:lnTo>
                      <a:pt x="577596" y="120015"/>
                    </a:lnTo>
                    <a:lnTo>
                      <a:pt x="579882" y="114935"/>
                    </a:lnTo>
                    <a:lnTo>
                      <a:pt x="584708" y="113157"/>
                    </a:lnTo>
                    <a:close/>
                    <a:moveTo>
                      <a:pt x="330962" y="113284"/>
                    </a:moveTo>
                    <a:lnTo>
                      <a:pt x="334899" y="114300"/>
                    </a:lnTo>
                    <a:lnTo>
                      <a:pt x="337693" y="117221"/>
                    </a:lnTo>
                    <a:lnTo>
                      <a:pt x="338709" y="121666"/>
                    </a:lnTo>
                    <a:lnTo>
                      <a:pt x="337693" y="126238"/>
                    </a:lnTo>
                    <a:lnTo>
                      <a:pt x="334899" y="129159"/>
                    </a:lnTo>
                    <a:lnTo>
                      <a:pt x="331089" y="130175"/>
                    </a:lnTo>
                    <a:lnTo>
                      <a:pt x="327279" y="129159"/>
                    </a:lnTo>
                    <a:lnTo>
                      <a:pt x="324485" y="126238"/>
                    </a:lnTo>
                    <a:lnTo>
                      <a:pt x="323469" y="121793"/>
                    </a:lnTo>
                    <a:lnTo>
                      <a:pt x="324485" y="117348"/>
                    </a:lnTo>
                    <a:lnTo>
                      <a:pt x="327279" y="114427"/>
                    </a:lnTo>
                    <a:lnTo>
                      <a:pt x="331089" y="113411"/>
                    </a:lnTo>
                    <a:close/>
                    <a:moveTo>
                      <a:pt x="402971" y="113411"/>
                    </a:moveTo>
                    <a:lnTo>
                      <a:pt x="406908" y="114427"/>
                    </a:lnTo>
                    <a:lnTo>
                      <a:pt x="409702" y="117348"/>
                    </a:lnTo>
                    <a:lnTo>
                      <a:pt x="410718" y="121793"/>
                    </a:lnTo>
                    <a:lnTo>
                      <a:pt x="409702" y="126365"/>
                    </a:lnTo>
                    <a:lnTo>
                      <a:pt x="406908" y="129286"/>
                    </a:lnTo>
                    <a:lnTo>
                      <a:pt x="403098" y="130302"/>
                    </a:lnTo>
                    <a:lnTo>
                      <a:pt x="399288" y="129286"/>
                    </a:lnTo>
                    <a:lnTo>
                      <a:pt x="396494" y="126365"/>
                    </a:lnTo>
                    <a:lnTo>
                      <a:pt x="395478" y="121793"/>
                    </a:lnTo>
                    <a:lnTo>
                      <a:pt x="396494" y="117348"/>
                    </a:lnTo>
                    <a:lnTo>
                      <a:pt x="399288" y="114427"/>
                    </a:lnTo>
                    <a:lnTo>
                      <a:pt x="403098" y="113411"/>
                    </a:lnTo>
                    <a:close/>
                    <a:moveTo>
                      <a:pt x="457454" y="113411"/>
                    </a:moveTo>
                    <a:lnTo>
                      <a:pt x="461391" y="114427"/>
                    </a:lnTo>
                    <a:lnTo>
                      <a:pt x="464185" y="117348"/>
                    </a:lnTo>
                    <a:lnTo>
                      <a:pt x="465201" y="121793"/>
                    </a:lnTo>
                    <a:lnTo>
                      <a:pt x="464185" y="126365"/>
                    </a:lnTo>
                    <a:lnTo>
                      <a:pt x="461391" y="129286"/>
                    </a:lnTo>
                    <a:lnTo>
                      <a:pt x="457581" y="130302"/>
                    </a:lnTo>
                    <a:lnTo>
                      <a:pt x="453771" y="129286"/>
                    </a:lnTo>
                    <a:lnTo>
                      <a:pt x="450977" y="126365"/>
                    </a:lnTo>
                    <a:lnTo>
                      <a:pt x="449961" y="121793"/>
                    </a:lnTo>
                    <a:lnTo>
                      <a:pt x="450977" y="117348"/>
                    </a:lnTo>
                    <a:lnTo>
                      <a:pt x="453771" y="114427"/>
                    </a:lnTo>
                    <a:lnTo>
                      <a:pt x="457581" y="113411"/>
                    </a:lnTo>
                    <a:close/>
                    <a:moveTo>
                      <a:pt x="485394" y="113411"/>
                    </a:moveTo>
                    <a:lnTo>
                      <a:pt x="489204" y="114300"/>
                    </a:lnTo>
                    <a:lnTo>
                      <a:pt x="491998" y="117094"/>
                    </a:lnTo>
                    <a:lnTo>
                      <a:pt x="493014" y="121666"/>
                    </a:lnTo>
                    <a:lnTo>
                      <a:pt x="491871" y="126365"/>
                    </a:lnTo>
                    <a:lnTo>
                      <a:pt x="489077" y="129159"/>
                    </a:lnTo>
                    <a:lnTo>
                      <a:pt x="485267" y="130175"/>
                    </a:lnTo>
                    <a:lnTo>
                      <a:pt x="481584" y="129159"/>
                    </a:lnTo>
                    <a:lnTo>
                      <a:pt x="478917" y="126365"/>
                    </a:lnTo>
                    <a:lnTo>
                      <a:pt x="477901" y="121666"/>
                    </a:lnTo>
                    <a:lnTo>
                      <a:pt x="478917" y="117094"/>
                    </a:lnTo>
                    <a:lnTo>
                      <a:pt x="481711" y="114173"/>
                    </a:lnTo>
                    <a:lnTo>
                      <a:pt x="485521" y="113284"/>
                    </a:lnTo>
                    <a:close/>
                    <a:moveTo>
                      <a:pt x="522986" y="113284"/>
                    </a:moveTo>
                    <a:lnTo>
                      <a:pt x="526796" y="114173"/>
                    </a:lnTo>
                    <a:lnTo>
                      <a:pt x="529590" y="116967"/>
                    </a:lnTo>
                    <a:lnTo>
                      <a:pt x="530733" y="121539"/>
                    </a:lnTo>
                    <a:lnTo>
                      <a:pt x="529590" y="126238"/>
                    </a:lnTo>
                    <a:lnTo>
                      <a:pt x="526796" y="129032"/>
                    </a:lnTo>
                    <a:lnTo>
                      <a:pt x="522986" y="130048"/>
                    </a:lnTo>
                    <a:lnTo>
                      <a:pt x="519303" y="129032"/>
                    </a:lnTo>
                    <a:lnTo>
                      <a:pt x="516636" y="126238"/>
                    </a:lnTo>
                    <a:lnTo>
                      <a:pt x="515620" y="121539"/>
                    </a:lnTo>
                    <a:lnTo>
                      <a:pt x="516636" y="116967"/>
                    </a:lnTo>
                    <a:lnTo>
                      <a:pt x="519430" y="114046"/>
                    </a:lnTo>
                    <a:lnTo>
                      <a:pt x="523240" y="113157"/>
                    </a:lnTo>
                    <a:close/>
                    <a:moveTo>
                      <a:pt x="647954" y="113157"/>
                    </a:moveTo>
                    <a:lnTo>
                      <a:pt x="651764" y="114046"/>
                    </a:lnTo>
                    <a:lnTo>
                      <a:pt x="654558" y="116840"/>
                    </a:lnTo>
                    <a:lnTo>
                      <a:pt x="655574" y="121412"/>
                    </a:lnTo>
                    <a:lnTo>
                      <a:pt x="654431" y="126111"/>
                    </a:lnTo>
                    <a:lnTo>
                      <a:pt x="651637" y="128905"/>
                    </a:lnTo>
                    <a:lnTo>
                      <a:pt x="647827" y="129921"/>
                    </a:lnTo>
                    <a:lnTo>
                      <a:pt x="644144" y="128905"/>
                    </a:lnTo>
                    <a:lnTo>
                      <a:pt x="641350" y="126111"/>
                    </a:lnTo>
                    <a:lnTo>
                      <a:pt x="640334" y="121412"/>
                    </a:lnTo>
                    <a:lnTo>
                      <a:pt x="641350" y="116840"/>
                    </a:lnTo>
                    <a:lnTo>
                      <a:pt x="644144" y="113919"/>
                    </a:lnTo>
                    <a:lnTo>
                      <a:pt x="647954" y="113030"/>
                    </a:lnTo>
                    <a:close/>
                    <a:moveTo>
                      <a:pt x="222885" y="104140"/>
                    </a:moveTo>
                    <a:lnTo>
                      <a:pt x="222885" y="132715"/>
                    </a:lnTo>
                    <a:lnTo>
                      <a:pt x="226695" y="132715"/>
                    </a:lnTo>
                    <a:lnTo>
                      <a:pt x="226695" y="111633"/>
                    </a:lnTo>
                    <a:lnTo>
                      <a:pt x="236220" y="132969"/>
                    </a:lnTo>
                    <a:lnTo>
                      <a:pt x="238887" y="132969"/>
                    </a:lnTo>
                    <a:lnTo>
                      <a:pt x="248412" y="111633"/>
                    </a:lnTo>
                    <a:lnTo>
                      <a:pt x="248412" y="132969"/>
                    </a:lnTo>
                    <a:lnTo>
                      <a:pt x="252222" y="132969"/>
                    </a:lnTo>
                    <a:lnTo>
                      <a:pt x="252222" y="104394"/>
                    </a:lnTo>
                    <a:lnTo>
                      <a:pt x="248285" y="104394"/>
                    </a:lnTo>
                    <a:lnTo>
                      <a:pt x="237744" y="128016"/>
                    </a:lnTo>
                    <a:lnTo>
                      <a:pt x="227203" y="104394"/>
                    </a:lnTo>
                    <a:close/>
                    <a:moveTo>
                      <a:pt x="289179" y="102362"/>
                    </a:moveTo>
                    <a:lnTo>
                      <a:pt x="289179" y="132969"/>
                    </a:lnTo>
                    <a:lnTo>
                      <a:pt x="292989" y="132969"/>
                    </a:lnTo>
                    <a:lnTo>
                      <a:pt x="292989" y="102362"/>
                    </a:lnTo>
                    <a:close/>
                    <a:moveTo>
                      <a:pt x="304038" y="104648"/>
                    </a:moveTo>
                    <a:lnTo>
                      <a:pt x="304038" y="110363"/>
                    </a:lnTo>
                    <a:lnTo>
                      <a:pt x="301117" y="110363"/>
                    </a:lnTo>
                    <a:lnTo>
                      <a:pt x="301117" y="113411"/>
                    </a:lnTo>
                    <a:lnTo>
                      <a:pt x="304038" y="113411"/>
                    </a:lnTo>
                    <a:lnTo>
                      <a:pt x="304038" y="126746"/>
                    </a:lnTo>
                    <a:lnTo>
                      <a:pt x="305562" y="131445"/>
                    </a:lnTo>
                    <a:lnTo>
                      <a:pt x="310261" y="132842"/>
                    </a:lnTo>
                    <a:lnTo>
                      <a:pt x="304800" y="132842"/>
                    </a:lnTo>
                    <a:lnTo>
                      <a:pt x="304800" y="129667"/>
                    </a:lnTo>
                    <a:lnTo>
                      <a:pt x="302006" y="129667"/>
                    </a:lnTo>
                    <a:lnTo>
                      <a:pt x="299593" y="128905"/>
                    </a:lnTo>
                    <a:lnTo>
                      <a:pt x="298831" y="126619"/>
                    </a:lnTo>
                    <a:lnTo>
                      <a:pt x="298831" y="113411"/>
                    </a:lnTo>
                    <a:lnTo>
                      <a:pt x="304800" y="113411"/>
                    </a:lnTo>
                    <a:lnTo>
                      <a:pt x="304800" y="110363"/>
                    </a:lnTo>
                    <a:lnTo>
                      <a:pt x="298831" y="110363"/>
                    </a:lnTo>
                    <a:lnTo>
                      <a:pt x="298831" y="104648"/>
                    </a:lnTo>
                    <a:close/>
                    <a:moveTo>
                      <a:pt x="313055" y="110363"/>
                    </a:moveTo>
                    <a:lnTo>
                      <a:pt x="313055" y="132969"/>
                    </a:lnTo>
                    <a:lnTo>
                      <a:pt x="316865" y="132969"/>
                    </a:lnTo>
                    <a:lnTo>
                      <a:pt x="316865" y="110363"/>
                    </a:lnTo>
                    <a:close/>
                    <a:moveTo>
                      <a:pt x="354965" y="102489"/>
                    </a:moveTo>
                    <a:lnTo>
                      <a:pt x="354965" y="133096"/>
                    </a:lnTo>
                    <a:lnTo>
                      <a:pt x="358775" y="133096"/>
                    </a:lnTo>
                    <a:lnTo>
                      <a:pt x="358775" y="102362"/>
                    </a:lnTo>
                    <a:close/>
                    <a:moveTo>
                      <a:pt x="368935" y="110236"/>
                    </a:moveTo>
                    <a:lnTo>
                      <a:pt x="368935" y="132842"/>
                    </a:lnTo>
                    <a:lnTo>
                      <a:pt x="372745" y="132842"/>
                    </a:lnTo>
                    <a:lnTo>
                      <a:pt x="372745" y="110363"/>
                    </a:lnTo>
                    <a:close/>
                    <a:moveTo>
                      <a:pt x="446913" y="109982"/>
                    </a:moveTo>
                    <a:lnTo>
                      <a:pt x="442722" y="110871"/>
                    </a:lnTo>
                    <a:lnTo>
                      <a:pt x="439674" y="113538"/>
                    </a:lnTo>
                    <a:lnTo>
                      <a:pt x="439674" y="110363"/>
                    </a:lnTo>
                    <a:lnTo>
                      <a:pt x="435864" y="110363"/>
                    </a:lnTo>
                    <a:lnTo>
                      <a:pt x="435864" y="132969"/>
                    </a:lnTo>
                    <a:lnTo>
                      <a:pt x="439674" y="132969"/>
                    </a:lnTo>
                    <a:lnTo>
                      <a:pt x="439674" y="120523"/>
                    </a:lnTo>
                    <a:lnTo>
                      <a:pt x="441452" y="115062"/>
                    </a:lnTo>
                    <a:lnTo>
                      <a:pt x="446151" y="113157"/>
                    </a:lnTo>
                    <a:lnTo>
                      <a:pt x="450723" y="114935"/>
                    </a:lnTo>
                    <a:lnTo>
                      <a:pt x="452374" y="120142"/>
                    </a:lnTo>
                    <a:lnTo>
                      <a:pt x="452374" y="132969"/>
                    </a:lnTo>
                    <a:lnTo>
                      <a:pt x="456057" y="132969"/>
                    </a:lnTo>
                    <a:lnTo>
                      <a:pt x="456057" y="119634"/>
                    </a:lnTo>
                    <a:lnTo>
                      <a:pt x="453517" y="112395"/>
                    </a:lnTo>
                    <a:lnTo>
                      <a:pt x="446786" y="109982"/>
                    </a:lnTo>
                    <a:close/>
                    <a:moveTo>
                      <a:pt x="549910" y="104140"/>
                    </a:moveTo>
                    <a:lnTo>
                      <a:pt x="549910" y="132969"/>
                    </a:lnTo>
                    <a:lnTo>
                      <a:pt x="553720" y="132969"/>
                    </a:lnTo>
                    <a:lnTo>
                      <a:pt x="553720" y="121158"/>
                    </a:lnTo>
                    <a:lnTo>
                      <a:pt x="558292" y="121158"/>
                    </a:lnTo>
                    <a:lnTo>
                      <a:pt x="565150" y="132969"/>
                    </a:lnTo>
                    <a:lnTo>
                      <a:pt x="569595" y="132969"/>
                    </a:lnTo>
                    <a:lnTo>
                      <a:pt x="562356" y="120904"/>
                    </a:lnTo>
                    <a:lnTo>
                      <a:pt x="567563" y="117856"/>
                    </a:lnTo>
                    <a:lnTo>
                      <a:pt x="569214" y="112649"/>
                    </a:lnTo>
                    <a:lnTo>
                      <a:pt x="568071" y="108331"/>
                    </a:lnTo>
                    <a:lnTo>
                      <a:pt x="564642" y="105283"/>
                    </a:lnTo>
                    <a:lnTo>
                      <a:pt x="559181" y="104140"/>
                    </a:lnTo>
                    <a:close/>
                    <a:moveTo>
                      <a:pt x="609854" y="110236"/>
                    </a:moveTo>
                    <a:lnTo>
                      <a:pt x="609854" y="132842"/>
                    </a:lnTo>
                    <a:lnTo>
                      <a:pt x="613664" y="132842"/>
                    </a:lnTo>
                    <a:lnTo>
                      <a:pt x="613664" y="110363"/>
                    </a:lnTo>
                    <a:close/>
                    <a:moveTo>
                      <a:pt x="634873" y="109982"/>
                    </a:moveTo>
                    <a:lnTo>
                      <a:pt x="630555" y="110871"/>
                    </a:lnTo>
                    <a:lnTo>
                      <a:pt x="627507" y="113538"/>
                    </a:lnTo>
                    <a:lnTo>
                      <a:pt x="627507" y="110363"/>
                    </a:lnTo>
                    <a:lnTo>
                      <a:pt x="623697" y="110363"/>
                    </a:lnTo>
                    <a:lnTo>
                      <a:pt x="623697" y="132969"/>
                    </a:lnTo>
                    <a:lnTo>
                      <a:pt x="627507" y="132969"/>
                    </a:lnTo>
                    <a:lnTo>
                      <a:pt x="627507" y="120523"/>
                    </a:lnTo>
                    <a:lnTo>
                      <a:pt x="629285" y="115062"/>
                    </a:lnTo>
                    <a:lnTo>
                      <a:pt x="633984" y="113157"/>
                    </a:lnTo>
                    <a:lnTo>
                      <a:pt x="638556" y="114935"/>
                    </a:lnTo>
                    <a:lnTo>
                      <a:pt x="640207" y="120142"/>
                    </a:lnTo>
                    <a:lnTo>
                      <a:pt x="640207" y="132969"/>
                    </a:lnTo>
                    <a:lnTo>
                      <a:pt x="643890" y="132969"/>
                    </a:lnTo>
                    <a:lnTo>
                      <a:pt x="643890" y="119634"/>
                    </a:lnTo>
                    <a:lnTo>
                      <a:pt x="641350" y="112395"/>
                    </a:lnTo>
                    <a:lnTo>
                      <a:pt x="634619" y="109982"/>
                    </a:lnTo>
                    <a:close/>
                    <a:moveTo>
                      <a:pt x="677672" y="128143"/>
                    </a:moveTo>
                    <a:lnTo>
                      <a:pt x="675894" y="128905"/>
                    </a:lnTo>
                    <a:lnTo>
                      <a:pt x="675132" y="130683"/>
                    </a:lnTo>
                    <a:lnTo>
                      <a:pt x="675894" y="132461"/>
                    </a:lnTo>
                    <a:lnTo>
                      <a:pt x="677672" y="133223"/>
                    </a:lnTo>
                    <a:lnTo>
                      <a:pt x="679450" y="132461"/>
                    </a:lnTo>
                    <a:lnTo>
                      <a:pt x="680085" y="130683"/>
                    </a:lnTo>
                    <a:lnTo>
                      <a:pt x="679323" y="128905"/>
                    </a:lnTo>
                    <a:lnTo>
                      <a:pt x="677545" y="128143"/>
                    </a:lnTo>
                    <a:close/>
                    <a:moveTo>
                      <a:pt x="257556" y="110363"/>
                    </a:moveTo>
                    <a:lnTo>
                      <a:pt x="257556" y="123571"/>
                    </a:lnTo>
                    <a:lnTo>
                      <a:pt x="258826" y="128905"/>
                    </a:lnTo>
                    <a:lnTo>
                      <a:pt x="262128" y="132207"/>
                    </a:lnTo>
                    <a:lnTo>
                      <a:pt x="266827" y="133350"/>
                    </a:lnTo>
                    <a:lnTo>
                      <a:pt x="271145" y="132334"/>
                    </a:lnTo>
                    <a:lnTo>
                      <a:pt x="274066" y="129667"/>
                    </a:lnTo>
                    <a:lnTo>
                      <a:pt x="274066" y="132969"/>
                    </a:lnTo>
                    <a:lnTo>
                      <a:pt x="277876" y="132969"/>
                    </a:lnTo>
                    <a:lnTo>
                      <a:pt x="277876" y="110363"/>
                    </a:lnTo>
                    <a:lnTo>
                      <a:pt x="274066" y="110363"/>
                    </a:lnTo>
                    <a:lnTo>
                      <a:pt x="274066" y="122809"/>
                    </a:lnTo>
                    <a:lnTo>
                      <a:pt x="272288" y="128270"/>
                    </a:lnTo>
                    <a:lnTo>
                      <a:pt x="267589" y="130175"/>
                    </a:lnTo>
                    <a:lnTo>
                      <a:pt x="263017" y="128397"/>
                    </a:lnTo>
                    <a:lnTo>
                      <a:pt x="261366" y="123317"/>
                    </a:lnTo>
                    <a:lnTo>
                      <a:pt x="261366" y="110617"/>
                    </a:lnTo>
                    <a:close/>
                    <a:moveTo>
                      <a:pt x="381254" y="110236"/>
                    </a:moveTo>
                    <a:lnTo>
                      <a:pt x="375539" y="111633"/>
                    </a:lnTo>
                    <a:lnTo>
                      <a:pt x="371602" y="115697"/>
                    </a:lnTo>
                    <a:lnTo>
                      <a:pt x="370205" y="121793"/>
                    </a:lnTo>
                    <a:lnTo>
                      <a:pt x="371602" y="128016"/>
                    </a:lnTo>
                    <a:lnTo>
                      <a:pt x="375539" y="132080"/>
                    </a:lnTo>
                    <a:lnTo>
                      <a:pt x="381254" y="133477"/>
                    </a:lnTo>
                    <a:lnTo>
                      <a:pt x="388112" y="131318"/>
                    </a:lnTo>
                    <a:lnTo>
                      <a:pt x="391795" y="125730"/>
                    </a:lnTo>
                    <a:lnTo>
                      <a:pt x="387731" y="125730"/>
                    </a:lnTo>
                    <a:lnTo>
                      <a:pt x="385445" y="129032"/>
                    </a:lnTo>
                    <a:lnTo>
                      <a:pt x="381381" y="130175"/>
                    </a:lnTo>
                    <a:lnTo>
                      <a:pt x="376174" y="127889"/>
                    </a:lnTo>
                    <a:lnTo>
                      <a:pt x="374142" y="121539"/>
                    </a:lnTo>
                    <a:lnTo>
                      <a:pt x="376174" y="115316"/>
                    </a:lnTo>
                    <a:lnTo>
                      <a:pt x="381381" y="113157"/>
                    </a:lnTo>
                    <a:lnTo>
                      <a:pt x="385572" y="114300"/>
                    </a:lnTo>
                    <a:lnTo>
                      <a:pt x="387731" y="117602"/>
                    </a:lnTo>
                    <a:lnTo>
                      <a:pt x="391795" y="117602"/>
                    </a:lnTo>
                    <a:lnTo>
                      <a:pt x="388239" y="112014"/>
                    </a:lnTo>
                    <a:lnTo>
                      <a:pt x="381381" y="109982"/>
                    </a:lnTo>
                    <a:close/>
                    <a:moveTo>
                      <a:pt x="406146" y="109982"/>
                    </a:moveTo>
                    <a:lnTo>
                      <a:pt x="400685" y="111379"/>
                    </a:lnTo>
                    <a:lnTo>
                      <a:pt x="396875" y="115443"/>
                    </a:lnTo>
                    <a:lnTo>
                      <a:pt x="395478" y="121539"/>
                    </a:lnTo>
                    <a:lnTo>
                      <a:pt x="396875" y="127635"/>
                    </a:lnTo>
                    <a:lnTo>
                      <a:pt x="400685" y="131826"/>
                    </a:lnTo>
                    <a:lnTo>
                      <a:pt x="406146" y="133350"/>
                    </a:lnTo>
                    <a:lnTo>
                      <a:pt x="411353" y="132080"/>
                    </a:lnTo>
                    <a:lnTo>
                      <a:pt x="414655" y="128778"/>
                    </a:lnTo>
                    <a:lnTo>
                      <a:pt x="414655" y="132969"/>
                    </a:lnTo>
                    <a:lnTo>
                      <a:pt x="418465" y="132969"/>
                    </a:lnTo>
                    <a:lnTo>
                      <a:pt x="418465" y="110363"/>
                    </a:lnTo>
                    <a:lnTo>
                      <a:pt x="414655" y="110363"/>
                    </a:lnTo>
                    <a:lnTo>
                      <a:pt x="414655" y="114427"/>
                    </a:lnTo>
                    <a:lnTo>
                      <a:pt x="411353" y="111252"/>
                    </a:lnTo>
                    <a:lnTo>
                      <a:pt x="406146" y="109982"/>
                    </a:lnTo>
                    <a:close/>
                    <a:moveTo>
                      <a:pt x="468884" y="102362"/>
                    </a:moveTo>
                    <a:lnTo>
                      <a:pt x="468884" y="114300"/>
                    </a:lnTo>
                    <a:lnTo>
                      <a:pt x="465455" y="111125"/>
                    </a:lnTo>
                    <a:lnTo>
                      <a:pt x="460502" y="109982"/>
                    </a:lnTo>
                    <a:lnTo>
                      <a:pt x="454914" y="111379"/>
                    </a:lnTo>
                    <a:lnTo>
                      <a:pt x="451104" y="115443"/>
                    </a:lnTo>
                    <a:lnTo>
                      <a:pt x="449707" y="121539"/>
                    </a:lnTo>
                    <a:lnTo>
                      <a:pt x="451104" y="127635"/>
                    </a:lnTo>
                    <a:lnTo>
                      <a:pt x="454914" y="131826"/>
                    </a:lnTo>
                    <a:lnTo>
                      <a:pt x="460375" y="133350"/>
                    </a:lnTo>
                    <a:lnTo>
                      <a:pt x="465455" y="132080"/>
                    </a:lnTo>
                    <a:lnTo>
                      <a:pt x="468757" y="128778"/>
                    </a:lnTo>
                    <a:lnTo>
                      <a:pt x="468757" y="133096"/>
                    </a:lnTo>
                    <a:lnTo>
                      <a:pt x="472567" y="133096"/>
                    </a:lnTo>
                    <a:lnTo>
                      <a:pt x="472567" y="102362"/>
                    </a:lnTo>
                    <a:close/>
                    <a:moveTo>
                      <a:pt x="492760" y="109982"/>
                    </a:moveTo>
                    <a:lnTo>
                      <a:pt x="486918" y="111379"/>
                    </a:lnTo>
                    <a:lnTo>
                      <a:pt x="482727" y="115443"/>
                    </a:lnTo>
                    <a:lnTo>
                      <a:pt x="481203" y="121539"/>
                    </a:lnTo>
                    <a:lnTo>
                      <a:pt x="482727" y="127762"/>
                    </a:lnTo>
                    <a:lnTo>
                      <a:pt x="486791" y="131826"/>
                    </a:lnTo>
                    <a:lnTo>
                      <a:pt x="492506" y="133223"/>
                    </a:lnTo>
                    <a:lnTo>
                      <a:pt x="498348" y="131826"/>
                    </a:lnTo>
                    <a:lnTo>
                      <a:pt x="502539" y="127762"/>
                    </a:lnTo>
                    <a:lnTo>
                      <a:pt x="504063" y="121539"/>
                    </a:lnTo>
                    <a:lnTo>
                      <a:pt x="502539" y="115443"/>
                    </a:lnTo>
                    <a:lnTo>
                      <a:pt x="498475" y="111379"/>
                    </a:lnTo>
                    <a:lnTo>
                      <a:pt x="492633" y="109982"/>
                    </a:lnTo>
                    <a:close/>
                    <a:moveTo>
                      <a:pt x="530098" y="109982"/>
                    </a:moveTo>
                    <a:lnTo>
                      <a:pt x="524256" y="111379"/>
                    </a:lnTo>
                    <a:lnTo>
                      <a:pt x="520192" y="115443"/>
                    </a:lnTo>
                    <a:lnTo>
                      <a:pt x="518668" y="121539"/>
                    </a:lnTo>
                    <a:lnTo>
                      <a:pt x="520192" y="127762"/>
                    </a:lnTo>
                    <a:lnTo>
                      <a:pt x="524256" y="131826"/>
                    </a:lnTo>
                    <a:lnTo>
                      <a:pt x="529971" y="133223"/>
                    </a:lnTo>
                    <a:lnTo>
                      <a:pt x="535813" y="131826"/>
                    </a:lnTo>
                    <a:lnTo>
                      <a:pt x="540004" y="127762"/>
                    </a:lnTo>
                    <a:lnTo>
                      <a:pt x="541528" y="121539"/>
                    </a:lnTo>
                    <a:lnTo>
                      <a:pt x="540004" y="115443"/>
                    </a:lnTo>
                    <a:lnTo>
                      <a:pt x="535940" y="111379"/>
                    </a:lnTo>
                    <a:lnTo>
                      <a:pt x="530098" y="109982"/>
                    </a:lnTo>
                    <a:close/>
                    <a:moveTo>
                      <a:pt x="592455" y="109982"/>
                    </a:moveTo>
                    <a:lnTo>
                      <a:pt x="586613" y="111379"/>
                    </a:lnTo>
                    <a:lnTo>
                      <a:pt x="582676" y="115443"/>
                    </a:lnTo>
                    <a:lnTo>
                      <a:pt x="581279" y="121539"/>
                    </a:lnTo>
                    <a:lnTo>
                      <a:pt x="582676" y="127762"/>
                    </a:lnTo>
                    <a:lnTo>
                      <a:pt x="586613" y="131826"/>
                    </a:lnTo>
                    <a:lnTo>
                      <a:pt x="592328" y="133223"/>
                    </a:lnTo>
                    <a:lnTo>
                      <a:pt x="599059" y="131191"/>
                    </a:lnTo>
                    <a:lnTo>
                      <a:pt x="602742" y="125857"/>
                    </a:lnTo>
                    <a:lnTo>
                      <a:pt x="598678" y="125857"/>
                    </a:lnTo>
                    <a:lnTo>
                      <a:pt x="596392" y="128905"/>
                    </a:lnTo>
                    <a:lnTo>
                      <a:pt x="592328" y="130048"/>
                    </a:lnTo>
                    <a:lnTo>
                      <a:pt x="587248" y="128143"/>
                    </a:lnTo>
                    <a:lnTo>
                      <a:pt x="584962" y="122936"/>
                    </a:lnTo>
                    <a:lnTo>
                      <a:pt x="595630" y="122936"/>
                    </a:lnTo>
                    <a:lnTo>
                      <a:pt x="595757" y="120650"/>
                    </a:lnTo>
                    <a:lnTo>
                      <a:pt x="594360" y="115062"/>
                    </a:lnTo>
                    <a:lnTo>
                      <a:pt x="590550" y="111252"/>
                    </a:lnTo>
                    <a:lnTo>
                      <a:pt x="584835" y="109855"/>
                    </a:lnTo>
                    <a:close/>
                    <a:moveTo>
                      <a:pt x="647319" y="109855"/>
                    </a:moveTo>
                    <a:lnTo>
                      <a:pt x="641477" y="111252"/>
                    </a:lnTo>
                    <a:lnTo>
                      <a:pt x="637286" y="115316"/>
                    </a:lnTo>
                    <a:lnTo>
                      <a:pt x="635762" y="121412"/>
                    </a:lnTo>
                    <a:lnTo>
                      <a:pt x="637286" y="127635"/>
                    </a:lnTo>
                    <a:lnTo>
                      <a:pt x="641350" y="131699"/>
                    </a:lnTo>
                    <a:lnTo>
                      <a:pt x="647065" y="133096"/>
                    </a:lnTo>
                    <a:lnTo>
                      <a:pt x="652907" y="131699"/>
                    </a:lnTo>
                    <a:lnTo>
                      <a:pt x="657098" y="127635"/>
                    </a:lnTo>
                    <a:lnTo>
                      <a:pt x="658622" y="121412"/>
                    </a:lnTo>
                    <a:lnTo>
                      <a:pt x="657098" y="115316"/>
                    </a:lnTo>
                    <a:lnTo>
                      <a:pt x="653034" y="111252"/>
                    </a:lnTo>
                    <a:lnTo>
                      <a:pt x="647192" y="109855"/>
                    </a:lnTo>
                    <a:close/>
                    <a:moveTo>
                      <a:pt x="331597" y="109855"/>
                    </a:moveTo>
                    <a:lnTo>
                      <a:pt x="326390" y="111125"/>
                    </a:lnTo>
                    <a:lnTo>
                      <a:pt x="323088" y="114300"/>
                    </a:lnTo>
                    <a:lnTo>
                      <a:pt x="323088" y="110363"/>
                    </a:lnTo>
                    <a:lnTo>
                      <a:pt x="319278" y="110363"/>
                    </a:lnTo>
                    <a:lnTo>
                      <a:pt x="319278" y="143764"/>
                    </a:lnTo>
                    <a:lnTo>
                      <a:pt x="323088" y="143764"/>
                    </a:lnTo>
                    <a:lnTo>
                      <a:pt x="323088" y="128778"/>
                    </a:lnTo>
                    <a:lnTo>
                      <a:pt x="326517" y="132080"/>
                    </a:lnTo>
                    <a:lnTo>
                      <a:pt x="331597" y="133350"/>
                    </a:lnTo>
                    <a:lnTo>
                      <a:pt x="337058" y="131826"/>
                    </a:lnTo>
                    <a:lnTo>
                      <a:pt x="340868" y="127635"/>
                    </a:lnTo>
                    <a:lnTo>
                      <a:pt x="342265" y="121539"/>
                    </a:lnTo>
                    <a:lnTo>
                      <a:pt x="340868" y="115443"/>
                    </a:lnTo>
                    <a:lnTo>
                      <a:pt x="336931" y="111379"/>
                    </a:lnTo>
                    <a:lnTo>
                      <a:pt x="331470" y="109982"/>
                    </a:lnTo>
                    <a:close/>
                  </a:path>
                </a:pathLst>
              </a:custGeom>
              <a:solidFill>
                <a:srgbClr val="AD59AB">
                  <a:alpha val="4706"/>
                </a:srgbClr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0" y="0"/>
              <a:ext cx="9126141" cy="1965278"/>
              <a:chOff x="0" y="0"/>
              <a:chExt cx="667360" cy="14371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93928" cy="143764"/>
              </a:xfrm>
              <a:custGeom>
                <a:avLst/>
                <a:gdLst/>
                <a:ahLst/>
                <a:cxnLst/>
                <a:rect l="l" t="t" r="r" b="b"/>
                <a:pathLst>
                  <a:path w="693928" h="143764">
                    <a:moveTo>
                      <a:pt x="484759" y="889"/>
                    </a:moveTo>
                    <a:lnTo>
                      <a:pt x="482981" y="1651"/>
                    </a:lnTo>
                    <a:lnTo>
                      <a:pt x="482219" y="3429"/>
                    </a:lnTo>
                    <a:lnTo>
                      <a:pt x="482981" y="5207"/>
                    </a:lnTo>
                    <a:lnTo>
                      <a:pt x="484759" y="5969"/>
                    </a:lnTo>
                    <a:lnTo>
                      <a:pt x="486537" y="5207"/>
                    </a:lnTo>
                    <a:lnTo>
                      <a:pt x="487299" y="3429"/>
                    </a:lnTo>
                    <a:lnTo>
                      <a:pt x="486410" y="1651"/>
                    </a:lnTo>
                    <a:lnTo>
                      <a:pt x="484759" y="889"/>
                    </a:lnTo>
                    <a:close/>
                    <a:moveTo>
                      <a:pt x="545465" y="0"/>
                    </a:moveTo>
                    <a:lnTo>
                      <a:pt x="536702" y="5207"/>
                    </a:lnTo>
                    <a:lnTo>
                      <a:pt x="536702" y="8001"/>
                    </a:lnTo>
                    <a:lnTo>
                      <a:pt x="545465" y="3302"/>
                    </a:lnTo>
                    <a:lnTo>
                      <a:pt x="545465" y="0"/>
                    </a:lnTo>
                    <a:close/>
                    <a:moveTo>
                      <a:pt x="462534" y="6604"/>
                    </a:moveTo>
                    <a:lnTo>
                      <a:pt x="471043" y="9652"/>
                    </a:lnTo>
                    <a:lnTo>
                      <a:pt x="473964" y="18034"/>
                    </a:lnTo>
                    <a:lnTo>
                      <a:pt x="471043" y="26289"/>
                    </a:lnTo>
                    <a:lnTo>
                      <a:pt x="462534" y="29210"/>
                    </a:lnTo>
                    <a:lnTo>
                      <a:pt x="457327" y="29210"/>
                    </a:lnTo>
                    <a:lnTo>
                      <a:pt x="457327" y="6604"/>
                    </a:lnTo>
                    <a:close/>
                    <a:moveTo>
                      <a:pt x="259461" y="12573"/>
                    </a:moveTo>
                    <a:lnTo>
                      <a:pt x="263271" y="13462"/>
                    </a:lnTo>
                    <a:lnTo>
                      <a:pt x="266065" y="16256"/>
                    </a:lnTo>
                    <a:lnTo>
                      <a:pt x="267081" y="20828"/>
                    </a:lnTo>
                    <a:lnTo>
                      <a:pt x="265938" y="25527"/>
                    </a:lnTo>
                    <a:lnTo>
                      <a:pt x="263144" y="28321"/>
                    </a:lnTo>
                    <a:lnTo>
                      <a:pt x="259334" y="29210"/>
                    </a:lnTo>
                    <a:lnTo>
                      <a:pt x="255651" y="28321"/>
                    </a:lnTo>
                    <a:lnTo>
                      <a:pt x="252984" y="25527"/>
                    </a:lnTo>
                    <a:lnTo>
                      <a:pt x="251968" y="20828"/>
                    </a:lnTo>
                    <a:lnTo>
                      <a:pt x="252984" y="16256"/>
                    </a:lnTo>
                    <a:lnTo>
                      <a:pt x="255778" y="13462"/>
                    </a:lnTo>
                    <a:lnTo>
                      <a:pt x="259588" y="12573"/>
                    </a:lnTo>
                    <a:close/>
                    <a:moveTo>
                      <a:pt x="344043" y="12573"/>
                    </a:moveTo>
                    <a:lnTo>
                      <a:pt x="347980" y="13589"/>
                    </a:lnTo>
                    <a:lnTo>
                      <a:pt x="350774" y="16510"/>
                    </a:lnTo>
                    <a:lnTo>
                      <a:pt x="351790" y="20955"/>
                    </a:lnTo>
                    <a:lnTo>
                      <a:pt x="350520" y="25400"/>
                    </a:lnTo>
                    <a:lnTo>
                      <a:pt x="347726" y="28321"/>
                    </a:lnTo>
                    <a:lnTo>
                      <a:pt x="343916" y="29337"/>
                    </a:lnTo>
                    <a:lnTo>
                      <a:pt x="340106" y="28321"/>
                    </a:lnTo>
                    <a:lnTo>
                      <a:pt x="337312" y="25400"/>
                    </a:lnTo>
                    <a:lnTo>
                      <a:pt x="336296" y="20955"/>
                    </a:lnTo>
                    <a:lnTo>
                      <a:pt x="337312" y="16510"/>
                    </a:lnTo>
                    <a:lnTo>
                      <a:pt x="340106" y="13589"/>
                    </a:lnTo>
                    <a:lnTo>
                      <a:pt x="343916" y="12573"/>
                    </a:lnTo>
                    <a:close/>
                    <a:moveTo>
                      <a:pt x="398272" y="12573"/>
                    </a:moveTo>
                    <a:lnTo>
                      <a:pt x="402209" y="13589"/>
                    </a:lnTo>
                    <a:lnTo>
                      <a:pt x="405003" y="16510"/>
                    </a:lnTo>
                    <a:lnTo>
                      <a:pt x="406019" y="20955"/>
                    </a:lnTo>
                    <a:lnTo>
                      <a:pt x="405003" y="25400"/>
                    </a:lnTo>
                    <a:lnTo>
                      <a:pt x="402209" y="28321"/>
                    </a:lnTo>
                    <a:lnTo>
                      <a:pt x="398399" y="29337"/>
                    </a:lnTo>
                    <a:lnTo>
                      <a:pt x="394589" y="28321"/>
                    </a:lnTo>
                    <a:lnTo>
                      <a:pt x="391668" y="25400"/>
                    </a:lnTo>
                    <a:lnTo>
                      <a:pt x="390652" y="20955"/>
                    </a:lnTo>
                    <a:lnTo>
                      <a:pt x="391668" y="16510"/>
                    </a:lnTo>
                    <a:lnTo>
                      <a:pt x="394462" y="13589"/>
                    </a:lnTo>
                    <a:lnTo>
                      <a:pt x="398272" y="12573"/>
                    </a:lnTo>
                    <a:close/>
                    <a:moveTo>
                      <a:pt x="426085" y="12573"/>
                    </a:moveTo>
                    <a:lnTo>
                      <a:pt x="429895" y="13462"/>
                    </a:lnTo>
                    <a:lnTo>
                      <a:pt x="432689" y="16256"/>
                    </a:lnTo>
                    <a:lnTo>
                      <a:pt x="433832" y="20828"/>
                    </a:lnTo>
                    <a:lnTo>
                      <a:pt x="432689" y="25527"/>
                    </a:lnTo>
                    <a:lnTo>
                      <a:pt x="429895" y="28321"/>
                    </a:lnTo>
                    <a:lnTo>
                      <a:pt x="426085" y="29210"/>
                    </a:lnTo>
                    <a:lnTo>
                      <a:pt x="422402" y="28321"/>
                    </a:lnTo>
                    <a:lnTo>
                      <a:pt x="419608" y="25527"/>
                    </a:lnTo>
                    <a:lnTo>
                      <a:pt x="418592" y="20828"/>
                    </a:lnTo>
                    <a:lnTo>
                      <a:pt x="419608" y="16256"/>
                    </a:lnTo>
                    <a:lnTo>
                      <a:pt x="422402" y="13462"/>
                    </a:lnTo>
                    <a:lnTo>
                      <a:pt x="426212" y="12573"/>
                    </a:lnTo>
                    <a:close/>
                    <a:moveTo>
                      <a:pt x="561213" y="12573"/>
                    </a:moveTo>
                    <a:lnTo>
                      <a:pt x="565150" y="13589"/>
                    </a:lnTo>
                    <a:lnTo>
                      <a:pt x="567944" y="16510"/>
                    </a:lnTo>
                    <a:lnTo>
                      <a:pt x="568960" y="20955"/>
                    </a:lnTo>
                    <a:lnTo>
                      <a:pt x="567944" y="25527"/>
                    </a:lnTo>
                    <a:lnTo>
                      <a:pt x="565150" y="28448"/>
                    </a:lnTo>
                    <a:lnTo>
                      <a:pt x="561340" y="29464"/>
                    </a:lnTo>
                    <a:lnTo>
                      <a:pt x="557530" y="28448"/>
                    </a:lnTo>
                    <a:lnTo>
                      <a:pt x="554482" y="25400"/>
                    </a:lnTo>
                    <a:lnTo>
                      <a:pt x="553466" y="20955"/>
                    </a:lnTo>
                    <a:lnTo>
                      <a:pt x="554482" y="16510"/>
                    </a:lnTo>
                    <a:lnTo>
                      <a:pt x="557276" y="13589"/>
                    </a:lnTo>
                    <a:lnTo>
                      <a:pt x="561086" y="12573"/>
                    </a:lnTo>
                    <a:close/>
                    <a:moveTo>
                      <a:pt x="624205" y="12573"/>
                    </a:moveTo>
                    <a:lnTo>
                      <a:pt x="628142" y="13589"/>
                    </a:lnTo>
                    <a:lnTo>
                      <a:pt x="630936" y="16510"/>
                    </a:lnTo>
                    <a:lnTo>
                      <a:pt x="631952" y="20955"/>
                    </a:lnTo>
                    <a:lnTo>
                      <a:pt x="630936" y="25400"/>
                    </a:lnTo>
                    <a:lnTo>
                      <a:pt x="628142" y="28321"/>
                    </a:lnTo>
                    <a:lnTo>
                      <a:pt x="624332" y="29337"/>
                    </a:lnTo>
                    <a:lnTo>
                      <a:pt x="620522" y="28321"/>
                    </a:lnTo>
                    <a:lnTo>
                      <a:pt x="617728" y="25400"/>
                    </a:lnTo>
                    <a:lnTo>
                      <a:pt x="616712" y="20955"/>
                    </a:lnTo>
                    <a:lnTo>
                      <a:pt x="617728" y="16510"/>
                    </a:lnTo>
                    <a:lnTo>
                      <a:pt x="620522" y="13589"/>
                    </a:lnTo>
                    <a:lnTo>
                      <a:pt x="624332" y="12573"/>
                    </a:lnTo>
                    <a:close/>
                    <a:moveTo>
                      <a:pt x="228600" y="3556"/>
                    </a:moveTo>
                    <a:lnTo>
                      <a:pt x="228600" y="32258"/>
                    </a:lnTo>
                    <a:lnTo>
                      <a:pt x="232410" y="32258"/>
                    </a:lnTo>
                    <a:lnTo>
                      <a:pt x="232410" y="19304"/>
                    </a:lnTo>
                    <a:lnTo>
                      <a:pt x="242570" y="19304"/>
                    </a:lnTo>
                    <a:lnTo>
                      <a:pt x="242570" y="16256"/>
                    </a:lnTo>
                    <a:lnTo>
                      <a:pt x="232410" y="16256"/>
                    </a:lnTo>
                    <a:lnTo>
                      <a:pt x="232410" y="6604"/>
                    </a:lnTo>
                    <a:lnTo>
                      <a:pt x="244856" y="6604"/>
                    </a:lnTo>
                    <a:lnTo>
                      <a:pt x="244856" y="3556"/>
                    </a:lnTo>
                    <a:close/>
                    <a:moveTo>
                      <a:pt x="287020" y="9271"/>
                    </a:moveTo>
                    <a:lnTo>
                      <a:pt x="282575" y="10287"/>
                    </a:lnTo>
                    <a:lnTo>
                      <a:pt x="279781" y="13335"/>
                    </a:lnTo>
                    <a:lnTo>
                      <a:pt x="279781" y="9652"/>
                    </a:lnTo>
                    <a:lnTo>
                      <a:pt x="275971" y="9652"/>
                    </a:lnTo>
                    <a:lnTo>
                      <a:pt x="275971" y="32258"/>
                    </a:lnTo>
                    <a:lnTo>
                      <a:pt x="279781" y="32258"/>
                    </a:lnTo>
                    <a:lnTo>
                      <a:pt x="279781" y="19939"/>
                    </a:lnTo>
                    <a:lnTo>
                      <a:pt x="286131" y="13081"/>
                    </a:lnTo>
                    <a:lnTo>
                      <a:pt x="287147" y="13081"/>
                    </a:lnTo>
                    <a:lnTo>
                      <a:pt x="287147" y="9271"/>
                    </a:lnTo>
                    <a:close/>
                    <a:moveTo>
                      <a:pt x="302387" y="9271"/>
                    </a:moveTo>
                    <a:lnTo>
                      <a:pt x="298069" y="10160"/>
                    </a:lnTo>
                    <a:lnTo>
                      <a:pt x="295148" y="12827"/>
                    </a:lnTo>
                    <a:lnTo>
                      <a:pt x="295148" y="9652"/>
                    </a:lnTo>
                    <a:lnTo>
                      <a:pt x="291338" y="9652"/>
                    </a:lnTo>
                    <a:lnTo>
                      <a:pt x="291338" y="32258"/>
                    </a:lnTo>
                    <a:lnTo>
                      <a:pt x="295148" y="32258"/>
                    </a:lnTo>
                    <a:lnTo>
                      <a:pt x="295148" y="19812"/>
                    </a:lnTo>
                    <a:lnTo>
                      <a:pt x="296926" y="14351"/>
                    </a:lnTo>
                    <a:lnTo>
                      <a:pt x="301625" y="12446"/>
                    </a:lnTo>
                    <a:lnTo>
                      <a:pt x="306197" y="14224"/>
                    </a:lnTo>
                    <a:lnTo>
                      <a:pt x="307848" y="19431"/>
                    </a:lnTo>
                    <a:lnTo>
                      <a:pt x="307848" y="32258"/>
                    </a:lnTo>
                    <a:lnTo>
                      <a:pt x="311531" y="32258"/>
                    </a:lnTo>
                    <a:lnTo>
                      <a:pt x="311531" y="19812"/>
                    </a:lnTo>
                    <a:lnTo>
                      <a:pt x="313309" y="14351"/>
                    </a:lnTo>
                    <a:lnTo>
                      <a:pt x="318008" y="12446"/>
                    </a:lnTo>
                    <a:lnTo>
                      <a:pt x="322580" y="14224"/>
                    </a:lnTo>
                    <a:lnTo>
                      <a:pt x="324231" y="19431"/>
                    </a:lnTo>
                    <a:lnTo>
                      <a:pt x="324231" y="32258"/>
                    </a:lnTo>
                    <a:lnTo>
                      <a:pt x="327914" y="32258"/>
                    </a:lnTo>
                    <a:lnTo>
                      <a:pt x="327914" y="18923"/>
                    </a:lnTo>
                    <a:lnTo>
                      <a:pt x="326771" y="13589"/>
                    </a:lnTo>
                    <a:lnTo>
                      <a:pt x="323469" y="10287"/>
                    </a:lnTo>
                    <a:lnTo>
                      <a:pt x="318770" y="9271"/>
                    </a:lnTo>
                    <a:lnTo>
                      <a:pt x="313944" y="10541"/>
                    </a:lnTo>
                    <a:lnTo>
                      <a:pt x="310769" y="14224"/>
                    </a:lnTo>
                    <a:lnTo>
                      <a:pt x="307467" y="10414"/>
                    </a:lnTo>
                    <a:lnTo>
                      <a:pt x="302387" y="9144"/>
                    </a:lnTo>
                    <a:close/>
                    <a:moveTo>
                      <a:pt x="372999" y="9144"/>
                    </a:moveTo>
                    <a:lnTo>
                      <a:pt x="368554" y="10160"/>
                    </a:lnTo>
                    <a:lnTo>
                      <a:pt x="365506" y="12827"/>
                    </a:lnTo>
                    <a:lnTo>
                      <a:pt x="365506" y="9652"/>
                    </a:lnTo>
                    <a:lnTo>
                      <a:pt x="361696" y="9652"/>
                    </a:lnTo>
                    <a:lnTo>
                      <a:pt x="361696" y="32258"/>
                    </a:lnTo>
                    <a:lnTo>
                      <a:pt x="365506" y="32258"/>
                    </a:lnTo>
                    <a:lnTo>
                      <a:pt x="365506" y="19812"/>
                    </a:lnTo>
                    <a:lnTo>
                      <a:pt x="367284" y="14351"/>
                    </a:lnTo>
                    <a:lnTo>
                      <a:pt x="371983" y="12446"/>
                    </a:lnTo>
                    <a:lnTo>
                      <a:pt x="376555" y="14224"/>
                    </a:lnTo>
                    <a:lnTo>
                      <a:pt x="378206" y="19431"/>
                    </a:lnTo>
                    <a:lnTo>
                      <a:pt x="378206" y="32258"/>
                    </a:lnTo>
                    <a:lnTo>
                      <a:pt x="381889" y="32258"/>
                    </a:lnTo>
                    <a:lnTo>
                      <a:pt x="381889" y="18923"/>
                    </a:lnTo>
                    <a:lnTo>
                      <a:pt x="379349" y="11684"/>
                    </a:lnTo>
                    <a:lnTo>
                      <a:pt x="372618" y="9271"/>
                    </a:lnTo>
                    <a:close/>
                    <a:moveTo>
                      <a:pt x="453517" y="3556"/>
                    </a:moveTo>
                    <a:lnTo>
                      <a:pt x="453517" y="32258"/>
                    </a:lnTo>
                    <a:lnTo>
                      <a:pt x="462534" y="32258"/>
                    </a:lnTo>
                    <a:lnTo>
                      <a:pt x="470662" y="30480"/>
                    </a:lnTo>
                    <a:lnTo>
                      <a:pt x="475996" y="25527"/>
                    </a:lnTo>
                    <a:lnTo>
                      <a:pt x="477774" y="17907"/>
                    </a:lnTo>
                    <a:lnTo>
                      <a:pt x="475869" y="10287"/>
                    </a:lnTo>
                    <a:lnTo>
                      <a:pt x="470535" y="5207"/>
                    </a:lnTo>
                    <a:lnTo>
                      <a:pt x="462407" y="3429"/>
                    </a:lnTo>
                    <a:close/>
                    <a:moveTo>
                      <a:pt x="491617" y="9525"/>
                    </a:moveTo>
                    <a:lnTo>
                      <a:pt x="491617" y="32258"/>
                    </a:lnTo>
                    <a:lnTo>
                      <a:pt x="495427" y="32258"/>
                    </a:lnTo>
                    <a:lnTo>
                      <a:pt x="495427" y="9652"/>
                    </a:lnTo>
                    <a:close/>
                    <a:moveTo>
                      <a:pt x="552196" y="9652"/>
                    </a:moveTo>
                    <a:lnTo>
                      <a:pt x="552196" y="32258"/>
                    </a:lnTo>
                    <a:lnTo>
                      <a:pt x="556006" y="32258"/>
                    </a:lnTo>
                    <a:lnTo>
                      <a:pt x="556006" y="9652"/>
                    </a:lnTo>
                    <a:close/>
                    <a:moveTo>
                      <a:pt x="604012" y="1778"/>
                    </a:moveTo>
                    <a:lnTo>
                      <a:pt x="604012" y="32258"/>
                    </a:lnTo>
                    <a:lnTo>
                      <a:pt x="607822" y="32258"/>
                    </a:lnTo>
                    <a:lnTo>
                      <a:pt x="607822" y="1778"/>
                    </a:lnTo>
                    <a:close/>
                    <a:moveTo>
                      <a:pt x="668655" y="27432"/>
                    </a:moveTo>
                    <a:lnTo>
                      <a:pt x="666877" y="28194"/>
                    </a:lnTo>
                    <a:lnTo>
                      <a:pt x="666115" y="29972"/>
                    </a:lnTo>
                    <a:lnTo>
                      <a:pt x="666877" y="31750"/>
                    </a:lnTo>
                    <a:lnTo>
                      <a:pt x="668655" y="32512"/>
                    </a:lnTo>
                    <a:lnTo>
                      <a:pt x="670433" y="31750"/>
                    </a:lnTo>
                    <a:lnTo>
                      <a:pt x="671068" y="29972"/>
                    </a:lnTo>
                    <a:lnTo>
                      <a:pt x="670306" y="28194"/>
                    </a:lnTo>
                    <a:lnTo>
                      <a:pt x="668528" y="27432"/>
                    </a:lnTo>
                    <a:close/>
                    <a:moveTo>
                      <a:pt x="577469" y="9652"/>
                    </a:moveTo>
                    <a:lnTo>
                      <a:pt x="577469" y="22987"/>
                    </a:lnTo>
                    <a:lnTo>
                      <a:pt x="578739" y="28321"/>
                    </a:lnTo>
                    <a:lnTo>
                      <a:pt x="582041" y="31623"/>
                    </a:lnTo>
                    <a:lnTo>
                      <a:pt x="586740" y="32639"/>
                    </a:lnTo>
                    <a:lnTo>
                      <a:pt x="591058" y="31623"/>
                    </a:lnTo>
                    <a:lnTo>
                      <a:pt x="593979" y="28956"/>
                    </a:lnTo>
                    <a:lnTo>
                      <a:pt x="593979" y="32258"/>
                    </a:lnTo>
                    <a:lnTo>
                      <a:pt x="597789" y="32258"/>
                    </a:lnTo>
                    <a:lnTo>
                      <a:pt x="597789" y="9652"/>
                    </a:lnTo>
                    <a:lnTo>
                      <a:pt x="593979" y="9652"/>
                    </a:lnTo>
                    <a:lnTo>
                      <a:pt x="593979" y="22098"/>
                    </a:lnTo>
                    <a:lnTo>
                      <a:pt x="592201" y="27559"/>
                    </a:lnTo>
                    <a:lnTo>
                      <a:pt x="587502" y="29464"/>
                    </a:lnTo>
                    <a:lnTo>
                      <a:pt x="582930" y="27686"/>
                    </a:lnTo>
                    <a:lnTo>
                      <a:pt x="581279" y="22606"/>
                    </a:lnTo>
                    <a:lnTo>
                      <a:pt x="581279" y="9906"/>
                    </a:lnTo>
                    <a:close/>
                    <a:moveTo>
                      <a:pt x="259461" y="9271"/>
                    </a:moveTo>
                    <a:lnTo>
                      <a:pt x="253619" y="10668"/>
                    </a:lnTo>
                    <a:lnTo>
                      <a:pt x="249428" y="14732"/>
                    </a:lnTo>
                    <a:lnTo>
                      <a:pt x="247904" y="20828"/>
                    </a:lnTo>
                    <a:lnTo>
                      <a:pt x="249428" y="27051"/>
                    </a:lnTo>
                    <a:lnTo>
                      <a:pt x="253492" y="31115"/>
                    </a:lnTo>
                    <a:lnTo>
                      <a:pt x="259207" y="32512"/>
                    </a:lnTo>
                    <a:lnTo>
                      <a:pt x="265049" y="31115"/>
                    </a:lnTo>
                    <a:lnTo>
                      <a:pt x="269240" y="27051"/>
                    </a:lnTo>
                    <a:lnTo>
                      <a:pt x="270764" y="20828"/>
                    </a:lnTo>
                    <a:lnTo>
                      <a:pt x="269240" y="14732"/>
                    </a:lnTo>
                    <a:lnTo>
                      <a:pt x="265176" y="10668"/>
                    </a:lnTo>
                    <a:lnTo>
                      <a:pt x="259334" y="9271"/>
                    </a:lnTo>
                    <a:close/>
                    <a:moveTo>
                      <a:pt x="343027" y="9271"/>
                    </a:moveTo>
                    <a:lnTo>
                      <a:pt x="337566" y="10668"/>
                    </a:lnTo>
                    <a:lnTo>
                      <a:pt x="333756" y="14732"/>
                    </a:lnTo>
                    <a:lnTo>
                      <a:pt x="332359" y="20828"/>
                    </a:lnTo>
                    <a:lnTo>
                      <a:pt x="333756" y="26924"/>
                    </a:lnTo>
                    <a:lnTo>
                      <a:pt x="337566" y="31115"/>
                    </a:lnTo>
                    <a:lnTo>
                      <a:pt x="343027" y="32639"/>
                    </a:lnTo>
                    <a:lnTo>
                      <a:pt x="348234" y="31369"/>
                    </a:lnTo>
                    <a:lnTo>
                      <a:pt x="351536" y="28067"/>
                    </a:lnTo>
                    <a:lnTo>
                      <a:pt x="351536" y="32258"/>
                    </a:lnTo>
                    <a:lnTo>
                      <a:pt x="355346" y="32258"/>
                    </a:lnTo>
                    <a:lnTo>
                      <a:pt x="355346" y="9652"/>
                    </a:lnTo>
                    <a:lnTo>
                      <a:pt x="351536" y="9652"/>
                    </a:lnTo>
                    <a:lnTo>
                      <a:pt x="351536" y="13843"/>
                    </a:lnTo>
                    <a:lnTo>
                      <a:pt x="348361" y="10541"/>
                    </a:lnTo>
                    <a:lnTo>
                      <a:pt x="343154" y="9271"/>
                    </a:lnTo>
                    <a:close/>
                    <a:moveTo>
                      <a:pt x="406019" y="1778"/>
                    </a:moveTo>
                    <a:lnTo>
                      <a:pt x="406019" y="13716"/>
                    </a:lnTo>
                    <a:lnTo>
                      <a:pt x="402463" y="10541"/>
                    </a:lnTo>
                    <a:lnTo>
                      <a:pt x="397510" y="9271"/>
                    </a:lnTo>
                    <a:lnTo>
                      <a:pt x="391922" y="10668"/>
                    </a:lnTo>
                    <a:lnTo>
                      <a:pt x="388112" y="14732"/>
                    </a:lnTo>
                    <a:lnTo>
                      <a:pt x="386715" y="20828"/>
                    </a:lnTo>
                    <a:lnTo>
                      <a:pt x="388112" y="26924"/>
                    </a:lnTo>
                    <a:lnTo>
                      <a:pt x="392049" y="31115"/>
                    </a:lnTo>
                    <a:lnTo>
                      <a:pt x="397510" y="32639"/>
                    </a:lnTo>
                    <a:lnTo>
                      <a:pt x="402590" y="31369"/>
                    </a:lnTo>
                    <a:lnTo>
                      <a:pt x="405892" y="28067"/>
                    </a:lnTo>
                    <a:lnTo>
                      <a:pt x="405892" y="32258"/>
                    </a:lnTo>
                    <a:lnTo>
                      <a:pt x="409702" y="32258"/>
                    </a:lnTo>
                    <a:lnTo>
                      <a:pt x="409702" y="1778"/>
                    </a:lnTo>
                    <a:close/>
                    <a:moveTo>
                      <a:pt x="429895" y="9271"/>
                    </a:moveTo>
                    <a:lnTo>
                      <a:pt x="420370" y="10795"/>
                    </a:lnTo>
                    <a:lnTo>
                      <a:pt x="416306" y="14859"/>
                    </a:lnTo>
                    <a:lnTo>
                      <a:pt x="414782" y="20955"/>
                    </a:lnTo>
                    <a:lnTo>
                      <a:pt x="416306" y="27178"/>
                    </a:lnTo>
                    <a:lnTo>
                      <a:pt x="420370" y="31242"/>
                    </a:lnTo>
                    <a:lnTo>
                      <a:pt x="426085" y="32639"/>
                    </a:lnTo>
                    <a:lnTo>
                      <a:pt x="431927" y="31242"/>
                    </a:lnTo>
                    <a:lnTo>
                      <a:pt x="436118" y="27178"/>
                    </a:lnTo>
                    <a:lnTo>
                      <a:pt x="437642" y="20955"/>
                    </a:lnTo>
                    <a:lnTo>
                      <a:pt x="436118" y="14859"/>
                    </a:lnTo>
                    <a:lnTo>
                      <a:pt x="432054" y="10795"/>
                    </a:lnTo>
                    <a:lnTo>
                      <a:pt x="426212" y="9398"/>
                    </a:lnTo>
                    <a:close/>
                    <a:moveTo>
                      <a:pt x="500507" y="9398"/>
                    </a:moveTo>
                    <a:lnTo>
                      <a:pt x="496062" y="10160"/>
                    </a:lnTo>
                    <a:lnTo>
                      <a:pt x="493141" y="12446"/>
                    </a:lnTo>
                    <a:lnTo>
                      <a:pt x="492125" y="15621"/>
                    </a:lnTo>
                    <a:lnTo>
                      <a:pt x="493268" y="19177"/>
                    </a:lnTo>
                    <a:lnTo>
                      <a:pt x="496062" y="21209"/>
                    </a:lnTo>
                    <a:lnTo>
                      <a:pt x="500126" y="22479"/>
                    </a:lnTo>
                    <a:lnTo>
                      <a:pt x="504190" y="23876"/>
                    </a:lnTo>
                    <a:lnTo>
                      <a:pt x="505460" y="26035"/>
                    </a:lnTo>
                    <a:lnTo>
                      <a:pt x="504190" y="28448"/>
                    </a:lnTo>
                    <a:lnTo>
                      <a:pt x="500761" y="29337"/>
                    </a:lnTo>
                    <a:lnTo>
                      <a:pt x="496951" y="28321"/>
                    </a:lnTo>
                    <a:lnTo>
                      <a:pt x="495427" y="25527"/>
                    </a:lnTo>
                    <a:lnTo>
                      <a:pt x="491490" y="25527"/>
                    </a:lnTo>
                    <a:lnTo>
                      <a:pt x="492760" y="29210"/>
                    </a:lnTo>
                    <a:lnTo>
                      <a:pt x="496062" y="31623"/>
                    </a:lnTo>
                    <a:lnTo>
                      <a:pt x="500761" y="32512"/>
                    </a:lnTo>
                    <a:lnTo>
                      <a:pt x="505079" y="31623"/>
                    </a:lnTo>
                    <a:lnTo>
                      <a:pt x="508000" y="29337"/>
                    </a:lnTo>
                    <a:lnTo>
                      <a:pt x="509016" y="26035"/>
                    </a:lnTo>
                    <a:lnTo>
                      <a:pt x="508000" y="22860"/>
                    </a:lnTo>
                    <a:lnTo>
                      <a:pt x="505333" y="20955"/>
                    </a:lnTo>
                    <a:lnTo>
                      <a:pt x="498348" y="18669"/>
                    </a:lnTo>
                    <a:lnTo>
                      <a:pt x="496570" y="17526"/>
                    </a:lnTo>
                    <a:lnTo>
                      <a:pt x="495808" y="15748"/>
                    </a:lnTo>
                    <a:lnTo>
                      <a:pt x="496951" y="13462"/>
                    </a:lnTo>
                    <a:lnTo>
                      <a:pt x="500126" y="12573"/>
                    </a:lnTo>
                    <a:lnTo>
                      <a:pt x="503682" y="13716"/>
                    </a:lnTo>
                    <a:lnTo>
                      <a:pt x="505079" y="16510"/>
                    </a:lnTo>
                    <a:lnTo>
                      <a:pt x="508889" y="16510"/>
                    </a:lnTo>
                    <a:lnTo>
                      <a:pt x="506476" y="11176"/>
                    </a:lnTo>
                    <a:lnTo>
                      <a:pt x="500507" y="9271"/>
                    </a:lnTo>
                    <a:close/>
                    <a:moveTo>
                      <a:pt x="524129" y="9271"/>
                    </a:moveTo>
                    <a:lnTo>
                      <a:pt x="518414" y="10668"/>
                    </a:lnTo>
                    <a:lnTo>
                      <a:pt x="514477" y="14732"/>
                    </a:lnTo>
                    <a:lnTo>
                      <a:pt x="513080" y="20828"/>
                    </a:lnTo>
                    <a:lnTo>
                      <a:pt x="514477" y="27051"/>
                    </a:lnTo>
                    <a:lnTo>
                      <a:pt x="518414" y="31115"/>
                    </a:lnTo>
                    <a:lnTo>
                      <a:pt x="524129" y="32512"/>
                    </a:lnTo>
                    <a:lnTo>
                      <a:pt x="530987" y="30353"/>
                    </a:lnTo>
                    <a:lnTo>
                      <a:pt x="534670" y="24765"/>
                    </a:lnTo>
                    <a:lnTo>
                      <a:pt x="530606" y="24765"/>
                    </a:lnTo>
                    <a:lnTo>
                      <a:pt x="528320" y="28067"/>
                    </a:lnTo>
                    <a:lnTo>
                      <a:pt x="524129" y="29210"/>
                    </a:lnTo>
                    <a:lnTo>
                      <a:pt x="518922" y="26924"/>
                    </a:lnTo>
                    <a:lnTo>
                      <a:pt x="516890" y="20574"/>
                    </a:lnTo>
                    <a:lnTo>
                      <a:pt x="518922" y="14351"/>
                    </a:lnTo>
                    <a:lnTo>
                      <a:pt x="524129" y="12192"/>
                    </a:lnTo>
                    <a:lnTo>
                      <a:pt x="528320" y="13462"/>
                    </a:lnTo>
                    <a:lnTo>
                      <a:pt x="530606" y="16764"/>
                    </a:lnTo>
                    <a:lnTo>
                      <a:pt x="534670" y="16764"/>
                    </a:lnTo>
                    <a:lnTo>
                      <a:pt x="530987" y="11303"/>
                    </a:lnTo>
                    <a:lnTo>
                      <a:pt x="524129" y="9271"/>
                    </a:lnTo>
                    <a:close/>
                    <a:moveTo>
                      <a:pt x="623570" y="9271"/>
                    </a:moveTo>
                    <a:lnTo>
                      <a:pt x="618109" y="10668"/>
                    </a:lnTo>
                    <a:lnTo>
                      <a:pt x="614299" y="14732"/>
                    </a:lnTo>
                    <a:lnTo>
                      <a:pt x="612902" y="20828"/>
                    </a:lnTo>
                    <a:lnTo>
                      <a:pt x="614299" y="26924"/>
                    </a:lnTo>
                    <a:lnTo>
                      <a:pt x="618109" y="31115"/>
                    </a:lnTo>
                    <a:lnTo>
                      <a:pt x="623570" y="32639"/>
                    </a:lnTo>
                    <a:lnTo>
                      <a:pt x="628777" y="31369"/>
                    </a:lnTo>
                    <a:lnTo>
                      <a:pt x="632079" y="28067"/>
                    </a:lnTo>
                    <a:lnTo>
                      <a:pt x="632079" y="32258"/>
                    </a:lnTo>
                    <a:lnTo>
                      <a:pt x="635889" y="32258"/>
                    </a:lnTo>
                    <a:lnTo>
                      <a:pt x="635889" y="9652"/>
                    </a:lnTo>
                    <a:lnTo>
                      <a:pt x="632079" y="9652"/>
                    </a:lnTo>
                    <a:lnTo>
                      <a:pt x="632079" y="13843"/>
                    </a:lnTo>
                    <a:lnTo>
                      <a:pt x="628650" y="10541"/>
                    </a:lnTo>
                    <a:lnTo>
                      <a:pt x="623570" y="9271"/>
                    </a:lnTo>
                    <a:close/>
                    <a:moveTo>
                      <a:pt x="649732" y="9271"/>
                    </a:moveTo>
                    <a:lnTo>
                      <a:pt x="645287" y="10160"/>
                    </a:lnTo>
                    <a:lnTo>
                      <a:pt x="642366" y="12446"/>
                    </a:lnTo>
                    <a:lnTo>
                      <a:pt x="641350" y="15621"/>
                    </a:lnTo>
                    <a:lnTo>
                      <a:pt x="642493" y="19177"/>
                    </a:lnTo>
                    <a:lnTo>
                      <a:pt x="645160" y="21209"/>
                    </a:lnTo>
                    <a:lnTo>
                      <a:pt x="649224" y="22479"/>
                    </a:lnTo>
                    <a:lnTo>
                      <a:pt x="653288" y="23876"/>
                    </a:lnTo>
                    <a:lnTo>
                      <a:pt x="654558" y="26035"/>
                    </a:lnTo>
                    <a:lnTo>
                      <a:pt x="653288" y="28448"/>
                    </a:lnTo>
                    <a:lnTo>
                      <a:pt x="649859" y="29337"/>
                    </a:lnTo>
                    <a:lnTo>
                      <a:pt x="646049" y="28321"/>
                    </a:lnTo>
                    <a:lnTo>
                      <a:pt x="644525" y="25527"/>
                    </a:lnTo>
                    <a:lnTo>
                      <a:pt x="640588" y="25527"/>
                    </a:lnTo>
                    <a:lnTo>
                      <a:pt x="641858" y="29210"/>
                    </a:lnTo>
                    <a:lnTo>
                      <a:pt x="645160" y="31623"/>
                    </a:lnTo>
                    <a:lnTo>
                      <a:pt x="649859" y="32512"/>
                    </a:lnTo>
                    <a:lnTo>
                      <a:pt x="654177" y="31623"/>
                    </a:lnTo>
                    <a:lnTo>
                      <a:pt x="657098" y="29337"/>
                    </a:lnTo>
                    <a:lnTo>
                      <a:pt x="658114" y="26035"/>
                    </a:lnTo>
                    <a:lnTo>
                      <a:pt x="656971" y="22733"/>
                    </a:lnTo>
                    <a:lnTo>
                      <a:pt x="654431" y="20828"/>
                    </a:lnTo>
                    <a:lnTo>
                      <a:pt x="647446" y="18542"/>
                    </a:lnTo>
                    <a:lnTo>
                      <a:pt x="645668" y="17399"/>
                    </a:lnTo>
                    <a:lnTo>
                      <a:pt x="644906" y="15621"/>
                    </a:lnTo>
                    <a:lnTo>
                      <a:pt x="646049" y="13335"/>
                    </a:lnTo>
                    <a:lnTo>
                      <a:pt x="649224" y="12446"/>
                    </a:lnTo>
                    <a:lnTo>
                      <a:pt x="652780" y="13589"/>
                    </a:lnTo>
                    <a:lnTo>
                      <a:pt x="654177" y="16383"/>
                    </a:lnTo>
                    <a:lnTo>
                      <a:pt x="657987" y="16383"/>
                    </a:lnTo>
                    <a:lnTo>
                      <a:pt x="655447" y="11176"/>
                    </a:lnTo>
                    <a:lnTo>
                      <a:pt x="649351" y="9271"/>
                    </a:lnTo>
                    <a:close/>
                    <a:moveTo>
                      <a:pt x="561594" y="9271"/>
                    </a:moveTo>
                    <a:lnTo>
                      <a:pt x="556387" y="10541"/>
                    </a:lnTo>
                    <a:lnTo>
                      <a:pt x="553085" y="13716"/>
                    </a:lnTo>
                    <a:lnTo>
                      <a:pt x="553085" y="9652"/>
                    </a:lnTo>
                    <a:lnTo>
                      <a:pt x="549275" y="9652"/>
                    </a:lnTo>
                    <a:lnTo>
                      <a:pt x="549275" y="43053"/>
                    </a:lnTo>
                    <a:lnTo>
                      <a:pt x="553085" y="43053"/>
                    </a:lnTo>
                    <a:lnTo>
                      <a:pt x="553085" y="28067"/>
                    </a:lnTo>
                    <a:lnTo>
                      <a:pt x="556514" y="31369"/>
                    </a:lnTo>
                    <a:lnTo>
                      <a:pt x="561594" y="32639"/>
                    </a:lnTo>
                    <a:lnTo>
                      <a:pt x="567055" y="31115"/>
                    </a:lnTo>
                    <a:lnTo>
                      <a:pt x="570865" y="26924"/>
                    </a:lnTo>
                    <a:lnTo>
                      <a:pt x="572262" y="20828"/>
                    </a:lnTo>
                    <a:lnTo>
                      <a:pt x="570865" y="14732"/>
                    </a:lnTo>
                    <a:lnTo>
                      <a:pt x="566928" y="10668"/>
                    </a:lnTo>
                    <a:lnTo>
                      <a:pt x="561467" y="9271"/>
                    </a:lnTo>
                    <a:close/>
                    <a:moveTo>
                      <a:pt x="590550" y="51181"/>
                    </a:moveTo>
                    <a:lnTo>
                      <a:pt x="588772" y="51943"/>
                    </a:lnTo>
                    <a:lnTo>
                      <a:pt x="588010" y="53721"/>
                    </a:lnTo>
                    <a:lnTo>
                      <a:pt x="588772" y="55499"/>
                    </a:lnTo>
                    <a:lnTo>
                      <a:pt x="590550" y="56261"/>
                    </a:lnTo>
                    <a:lnTo>
                      <a:pt x="592328" y="55499"/>
                    </a:lnTo>
                    <a:lnTo>
                      <a:pt x="593090" y="53721"/>
                    </a:lnTo>
                    <a:lnTo>
                      <a:pt x="592328" y="51943"/>
                    </a:lnTo>
                    <a:lnTo>
                      <a:pt x="590550" y="51181"/>
                    </a:lnTo>
                    <a:close/>
                    <a:moveTo>
                      <a:pt x="484886" y="53213"/>
                    </a:moveTo>
                    <a:lnTo>
                      <a:pt x="482092" y="54356"/>
                    </a:lnTo>
                    <a:lnTo>
                      <a:pt x="480695" y="57531"/>
                    </a:lnTo>
                    <a:lnTo>
                      <a:pt x="482854" y="57531"/>
                    </a:lnTo>
                    <a:lnTo>
                      <a:pt x="483489" y="56134"/>
                    </a:lnTo>
                    <a:lnTo>
                      <a:pt x="484632" y="55626"/>
                    </a:lnTo>
                    <a:lnTo>
                      <a:pt x="485521" y="55880"/>
                    </a:lnTo>
                    <a:lnTo>
                      <a:pt x="487934" y="57277"/>
                    </a:lnTo>
                    <a:lnTo>
                      <a:pt x="489331" y="57531"/>
                    </a:lnTo>
                    <a:lnTo>
                      <a:pt x="492125" y="56388"/>
                    </a:lnTo>
                    <a:lnTo>
                      <a:pt x="493522" y="53213"/>
                    </a:lnTo>
                    <a:lnTo>
                      <a:pt x="491363" y="53213"/>
                    </a:lnTo>
                    <a:lnTo>
                      <a:pt x="490728" y="54483"/>
                    </a:lnTo>
                    <a:lnTo>
                      <a:pt x="489585" y="54991"/>
                    </a:lnTo>
                    <a:lnTo>
                      <a:pt x="488569" y="54737"/>
                    </a:lnTo>
                    <a:lnTo>
                      <a:pt x="487553" y="54102"/>
                    </a:lnTo>
                    <a:lnTo>
                      <a:pt x="486156" y="53340"/>
                    </a:lnTo>
                    <a:lnTo>
                      <a:pt x="484886" y="53086"/>
                    </a:lnTo>
                    <a:close/>
                    <a:moveTo>
                      <a:pt x="644271" y="53086"/>
                    </a:moveTo>
                    <a:lnTo>
                      <a:pt x="641477" y="54229"/>
                    </a:lnTo>
                    <a:lnTo>
                      <a:pt x="640080" y="57404"/>
                    </a:lnTo>
                    <a:lnTo>
                      <a:pt x="642239" y="57404"/>
                    </a:lnTo>
                    <a:lnTo>
                      <a:pt x="642874" y="56007"/>
                    </a:lnTo>
                    <a:lnTo>
                      <a:pt x="644017" y="55499"/>
                    </a:lnTo>
                    <a:lnTo>
                      <a:pt x="644906" y="55753"/>
                    </a:lnTo>
                    <a:lnTo>
                      <a:pt x="645922" y="56388"/>
                    </a:lnTo>
                    <a:lnTo>
                      <a:pt x="647319" y="57150"/>
                    </a:lnTo>
                    <a:lnTo>
                      <a:pt x="648716" y="57404"/>
                    </a:lnTo>
                    <a:lnTo>
                      <a:pt x="651510" y="56261"/>
                    </a:lnTo>
                    <a:lnTo>
                      <a:pt x="652907" y="53086"/>
                    </a:lnTo>
                    <a:lnTo>
                      <a:pt x="650748" y="53086"/>
                    </a:lnTo>
                    <a:lnTo>
                      <a:pt x="650113" y="54356"/>
                    </a:lnTo>
                    <a:lnTo>
                      <a:pt x="648843" y="54864"/>
                    </a:lnTo>
                    <a:lnTo>
                      <a:pt x="647827" y="54610"/>
                    </a:lnTo>
                    <a:lnTo>
                      <a:pt x="646811" y="53975"/>
                    </a:lnTo>
                    <a:lnTo>
                      <a:pt x="645414" y="53213"/>
                    </a:lnTo>
                    <a:lnTo>
                      <a:pt x="644144" y="52959"/>
                    </a:lnTo>
                    <a:close/>
                    <a:moveTo>
                      <a:pt x="125349" y="62865"/>
                    </a:moveTo>
                    <a:lnTo>
                      <a:pt x="129032" y="63627"/>
                    </a:lnTo>
                    <a:lnTo>
                      <a:pt x="131572" y="66040"/>
                    </a:lnTo>
                    <a:lnTo>
                      <a:pt x="132461" y="69723"/>
                    </a:lnTo>
                    <a:lnTo>
                      <a:pt x="118237" y="69723"/>
                    </a:lnTo>
                    <a:lnTo>
                      <a:pt x="120523" y="64643"/>
                    </a:lnTo>
                    <a:lnTo>
                      <a:pt x="125349" y="62865"/>
                    </a:lnTo>
                    <a:close/>
                    <a:moveTo>
                      <a:pt x="176022" y="62865"/>
                    </a:moveTo>
                    <a:lnTo>
                      <a:pt x="179705" y="63627"/>
                    </a:lnTo>
                    <a:lnTo>
                      <a:pt x="182245" y="66040"/>
                    </a:lnTo>
                    <a:lnTo>
                      <a:pt x="183134" y="69723"/>
                    </a:lnTo>
                    <a:lnTo>
                      <a:pt x="168910" y="69723"/>
                    </a:lnTo>
                    <a:lnTo>
                      <a:pt x="171196" y="64643"/>
                    </a:lnTo>
                    <a:lnTo>
                      <a:pt x="176022" y="62865"/>
                    </a:lnTo>
                    <a:close/>
                    <a:moveTo>
                      <a:pt x="30861" y="62865"/>
                    </a:moveTo>
                    <a:lnTo>
                      <a:pt x="34671" y="63754"/>
                    </a:lnTo>
                    <a:lnTo>
                      <a:pt x="37465" y="66548"/>
                    </a:lnTo>
                    <a:lnTo>
                      <a:pt x="38481" y="71247"/>
                    </a:lnTo>
                    <a:lnTo>
                      <a:pt x="37338" y="75819"/>
                    </a:lnTo>
                    <a:lnTo>
                      <a:pt x="34544" y="78613"/>
                    </a:lnTo>
                    <a:lnTo>
                      <a:pt x="30734" y="79629"/>
                    </a:lnTo>
                    <a:lnTo>
                      <a:pt x="27051" y="78613"/>
                    </a:lnTo>
                    <a:lnTo>
                      <a:pt x="24384" y="75819"/>
                    </a:lnTo>
                    <a:lnTo>
                      <a:pt x="23368" y="71120"/>
                    </a:lnTo>
                    <a:lnTo>
                      <a:pt x="24384" y="66421"/>
                    </a:lnTo>
                    <a:lnTo>
                      <a:pt x="27178" y="63627"/>
                    </a:lnTo>
                    <a:lnTo>
                      <a:pt x="30988" y="62738"/>
                    </a:lnTo>
                    <a:close/>
                    <a:moveTo>
                      <a:pt x="87884" y="62738"/>
                    </a:moveTo>
                    <a:lnTo>
                      <a:pt x="91821" y="63754"/>
                    </a:lnTo>
                    <a:lnTo>
                      <a:pt x="94615" y="66675"/>
                    </a:lnTo>
                    <a:lnTo>
                      <a:pt x="95631" y="71120"/>
                    </a:lnTo>
                    <a:lnTo>
                      <a:pt x="94615" y="75565"/>
                    </a:lnTo>
                    <a:lnTo>
                      <a:pt x="91821" y="78486"/>
                    </a:lnTo>
                    <a:lnTo>
                      <a:pt x="88011" y="79502"/>
                    </a:lnTo>
                    <a:lnTo>
                      <a:pt x="84201" y="78486"/>
                    </a:lnTo>
                    <a:lnTo>
                      <a:pt x="81407" y="75565"/>
                    </a:lnTo>
                    <a:lnTo>
                      <a:pt x="80391" y="70993"/>
                    </a:lnTo>
                    <a:lnTo>
                      <a:pt x="81407" y="66548"/>
                    </a:lnTo>
                    <a:lnTo>
                      <a:pt x="84201" y="63627"/>
                    </a:lnTo>
                    <a:lnTo>
                      <a:pt x="88011" y="62611"/>
                    </a:lnTo>
                    <a:close/>
                    <a:moveTo>
                      <a:pt x="228600" y="62865"/>
                    </a:moveTo>
                    <a:lnTo>
                      <a:pt x="232537" y="63881"/>
                    </a:lnTo>
                    <a:lnTo>
                      <a:pt x="235331" y="66802"/>
                    </a:lnTo>
                    <a:lnTo>
                      <a:pt x="236347" y="71247"/>
                    </a:lnTo>
                    <a:lnTo>
                      <a:pt x="235331" y="75692"/>
                    </a:lnTo>
                    <a:lnTo>
                      <a:pt x="232537" y="78613"/>
                    </a:lnTo>
                    <a:lnTo>
                      <a:pt x="228727" y="79629"/>
                    </a:lnTo>
                    <a:lnTo>
                      <a:pt x="224917" y="78613"/>
                    </a:lnTo>
                    <a:lnTo>
                      <a:pt x="222123" y="75692"/>
                    </a:lnTo>
                    <a:lnTo>
                      <a:pt x="221107" y="71120"/>
                    </a:lnTo>
                    <a:lnTo>
                      <a:pt x="222123" y="66675"/>
                    </a:lnTo>
                    <a:lnTo>
                      <a:pt x="224917" y="63754"/>
                    </a:lnTo>
                    <a:lnTo>
                      <a:pt x="228727" y="62738"/>
                    </a:lnTo>
                    <a:close/>
                    <a:moveTo>
                      <a:pt x="256540" y="62738"/>
                    </a:moveTo>
                    <a:lnTo>
                      <a:pt x="260350" y="63627"/>
                    </a:lnTo>
                    <a:lnTo>
                      <a:pt x="263144" y="66421"/>
                    </a:lnTo>
                    <a:lnTo>
                      <a:pt x="264160" y="71120"/>
                    </a:lnTo>
                    <a:lnTo>
                      <a:pt x="263017" y="75692"/>
                    </a:lnTo>
                    <a:lnTo>
                      <a:pt x="260096" y="78486"/>
                    </a:lnTo>
                    <a:lnTo>
                      <a:pt x="256286" y="79502"/>
                    </a:lnTo>
                    <a:lnTo>
                      <a:pt x="252603" y="78486"/>
                    </a:lnTo>
                    <a:lnTo>
                      <a:pt x="249936" y="75692"/>
                    </a:lnTo>
                    <a:lnTo>
                      <a:pt x="248920" y="70993"/>
                    </a:lnTo>
                    <a:lnTo>
                      <a:pt x="249936" y="66294"/>
                    </a:lnTo>
                    <a:lnTo>
                      <a:pt x="252730" y="63500"/>
                    </a:lnTo>
                    <a:lnTo>
                      <a:pt x="256540" y="62611"/>
                    </a:lnTo>
                    <a:close/>
                    <a:moveTo>
                      <a:pt x="294132" y="62611"/>
                    </a:moveTo>
                    <a:lnTo>
                      <a:pt x="298069" y="63627"/>
                    </a:lnTo>
                    <a:lnTo>
                      <a:pt x="300863" y="66548"/>
                    </a:lnTo>
                    <a:lnTo>
                      <a:pt x="301879" y="70993"/>
                    </a:lnTo>
                    <a:lnTo>
                      <a:pt x="300863" y="75438"/>
                    </a:lnTo>
                    <a:lnTo>
                      <a:pt x="298069" y="78359"/>
                    </a:lnTo>
                    <a:lnTo>
                      <a:pt x="294259" y="79375"/>
                    </a:lnTo>
                    <a:lnTo>
                      <a:pt x="290449" y="78359"/>
                    </a:lnTo>
                    <a:lnTo>
                      <a:pt x="287655" y="75438"/>
                    </a:lnTo>
                    <a:lnTo>
                      <a:pt x="286639" y="70866"/>
                    </a:lnTo>
                    <a:lnTo>
                      <a:pt x="287655" y="66421"/>
                    </a:lnTo>
                    <a:lnTo>
                      <a:pt x="290449" y="63500"/>
                    </a:lnTo>
                    <a:lnTo>
                      <a:pt x="294259" y="62484"/>
                    </a:lnTo>
                    <a:close/>
                    <a:moveTo>
                      <a:pt x="354330" y="62484"/>
                    </a:moveTo>
                    <a:lnTo>
                      <a:pt x="358267" y="63500"/>
                    </a:lnTo>
                    <a:lnTo>
                      <a:pt x="361061" y="66421"/>
                    </a:lnTo>
                    <a:lnTo>
                      <a:pt x="362077" y="70866"/>
                    </a:lnTo>
                    <a:lnTo>
                      <a:pt x="361061" y="75311"/>
                    </a:lnTo>
                    <a:lnTo>
                      <a:pt x="358267" y="78232"/>
                    </a:lnTo>
                    <a:lnTo>
                      <a:pt x="354457" y="79248"/>
                    </a:lnTo>
                    <a:lnTo>
                      <a:pt x="350647" y="78232"/>
                    </a:lnTo>
                    <a:lnTo>
                      <a:pt x="347853" y="75311"/>
                    </a:lnTo>
                    <a:lnTo>
                      <a:pt x="346837" y="70739"/>
                    </a:lnTo>
                    <a:lnTo>
                      <a:pt x="347853" y="66294"/>
                    </a:lnTo>
                    <a:lnTo>
                      <a:pt x="350647" y="63373"/>
                    </a:lnTo>
                    <a:lnTo>
                      <a:pt x="354457" y="62357"/>
                    </a:lnTo>
                    <a:close/>
                    <a:moveTo>
                      <a:pt x="433832" y="62357"/>
                    </a:moveTo>
                    <a:lnTo>
                      <a:pt x="437769" y="63373"/>
                    </a:lnTo>
                    <a:lnTo>
                      <a:pt x="440563" y="66294"/>
                    </a:lnTo>
                    <a:lnTo>
                      <a:pt x="441579" y="70739"/>
                    </a:lnTo>
                    <a:lnTo>
                      <a:pt x="440563" y="75184"/>
                    </a:lnTo>
                    <a:lnTo>
                      <a:pt x="437769" y="78105"/>
                    </a:lnTo>
                    <a:lnTo>
                      <a:pt x="433959" y="79121"/>
                    </a:lnTo>
                    <a:lnTo>
                      <a:pt x="430149" y="78105"/>
                    </a:lnTo>
                    <a:lnTo>
                      <a:pt x="427355" y="75184"/>
                    </a:lnTo>
                    <a:lnTo>
                      <a:pt x="426339" y="70612"/>
                    </a:lnTo>
                    <a:lnTo>
                      <a:pt x="427355" y="66167"/>
                    </a:lnTo>
                    <a:lnTo>
                      <a:pt x="430149" y="63246"/>
                    </a:lnTo>
                    <a:lnTo>
                      <a:pt x="433959" y="62230"/>
                    </a:lnTo>
                    <a:close/>
                    <a:moveTo>
                      <a:pt x="486918" y="62230"/>
                    </a:moveTo>
                    <a:lnTo>
                      <a:pt x="490855" y="63246"/>
                    </a:lnTo>
                    <a:lnTo>
                      <a:pt x="493649" y="66167"/>
                    </a:lnTo>
                    <a:lnTo>
                      <a:pt x="494665" y="70612"/>
                    </a:lnTo>
                    <a:lnTo>
                      <a:pt x="493649" y="75057"/>
                    </a:lnTo>
                    <a:lnTo>
                      <a:pt x="490855" y="77978"/>
                    </a:lnTo>
                    <a:lnTo>
                      <a:pt x="487045" y="78994"/>
                    </a:lnTo>
                    <a:lnTo>
                      <a:pt x="483235" y="77978"/>
                    </a:lnTo>
                    <a:lnTo>
                      <a:pt x="480441" y="75057"/>
                    </a:lnTo>
                    <a:lnTo>
                      <a:pt x="479425" y="70485"/>
                    </a:lnTo>
                    <a:lnTo>
                      <a:pt x="480441" y="66040"/>
                    </a:lnTo>
                    <a:lnTo>
                      <a:pt x="483235" y="63119"/>
                    </a:lnTo>
                    <a:lnTo>
                      <a:pt x="487045" y="62103"/>
                    </a:lnTo>
                    <a:close/>
                    <a:moveTo>
                      <a:pt x="514858" y="62103"/>
                    </a:moveTo>
                    <a:lnTo>
                      <a:pt x="518668" y="62992"/>
                    </a:lnTo>
                    <a:lnTo>
                      <a:pt x="521462" y="65786"/>
                    </a:lnTo>
                    <a:lnTo>
                      <a:pt x="522478" y="70485"/>
                    </a:lnTo>
                    <a:lnTo>
                      <a:pt x="521335" y="75057"/>
                    </a:lnTo>
                    <a:lnTo>
                      <a:pt x="518541" y="77851"/>
                    </a:lnTo>
                    <a:lnTo>
                      <a:pt x="514731" y="78867"/>
                    </a:lnTo>
                    <a:lnTo>
                      <a:pt x="511048" y="77851"/>
                    </a:lnTo>
                    <a:lnTo>
                      <a:pt x="508381" y="75057"/>
                    </a:lnTo>
                    <a:lnTo>
                      <a:pt x="507365" y="70358"/>
                    </a:lnTo>
                    <a:lnTo>
                      <a:pt x="508381" y="65659"/>
                    </a:lnTo>
                    <a:lnTo>
                      <a:pt x="511175" y="62865"/>
                    </a:lnTo>
                    <a:lnTo>
                      <a:pt x="514985" y="61976"/>
                    </a:lnTo>
                    <a:close/>
                    <a:moveTo>
                      <a:pt x="646557" y="61976"/>
                    </a:moveTo>
                    <a:lnTo>
                      <a:pt x="650494" y="62992"/>
                    </a:lnTo>
                    <a:lnTo>
                      <a:pt x="653288" y="65913"/>
                    </a:lnTo>
                    <a:lnTo>
                      <a:pt x="654304" y="70358"/>
                    </a:lnTo>
                    <a:lnTo>
                      <a:pt x="653288" y="74803"/>
                    </a:lnTo>
                    <a:lnTo>
                      <a:pt x="650494" y="77724"/>
                    </a:lnTo>
                    <a:lnTo>
                      <a:pt x="646684" y="78740"/>
                    </a:lnTo>
                    <a:lnTo>
                      <a:pt x="642874" y="77724"/>
                    </a:lnTo>
                    <a:lnTo>
                      <a:pt x="640080" y="74803"/>
                    </a:lnTo>
                    <a:lnTo>
                      <a:pt x="639064" y="70231"/>
                    </a:lnTo>
                    <a:lnTo>
                      <a:pt x="640080" y="65786"/>
                    </a:lnTo>
                    <a:lnTo>
                      <a:pt x="642874" y="62865"/>
                    </a:lnTo>
                    <a:lnTo>
                      <a:pt x="646684" y="61849"/>
                    </a:lnTo>
                    <a:close/>
                    <a:moveTo>
                      <a:pt x="0" y="53848"/>
                    </a:moveTo>
                    <a:lnTo>
                      <a:pt x="0" y="82677"/>
                    </a:lnTo>
                    <a:lnTo>
                      <a:pt x="3810" y="82677"/>
                    </a:lnTo>
                    <a:lnTo>
                      <a:pt x="3810" y="69723"/>
                    </a:lnTo>
                    <a:lnTo>
                      <a:pt x="13970" y="69723"/>
                    </a:lnTo>
                    <a:lnTo>
                      <a:pt x="13970" y="66675"/>
                    </a:lnTo>
                    <a:lnTo>
                      <a:pt x="3810" y="66675"/>
                    </a:lnTo>
                    <a:lnTo>
                      <a:pt x="3810" y="56896"/>
                    </a:lnTo>
                    <a:lnTo>
                      <a:pt x="16256" y="56896"/>
                    </a:lnTo>
                    <a:lnTo>
                      <a:pt x="16256" y="53848"/>
                    </a:lnTo>
                    <a:close/>
                    <a:moveTo>
                      <a:pt x="74549" y="59563"/>
                    </a:moveTo>
                    <a:lnTo>
                      <a:pt x="70104" y="60579"/>
                    </a:lnTo>
                    <a:lnTo>
                      <a:pt x="67310" y="63627"/>
                    </a:lnTo>
                    <a:lnTo>
                      <a:pt x="67310" y="59944"/>
                    </a:lnTo>
                    <a:lnTo>
                      <a:pt x="63500" y="59944"/>
                    </a:lnTo>
                    <a:lnTo>
                      <a:pt x="63500" y="82677"/>
                    </a:lnTo>
                    <a:lnTo>
                      <a:pt x="67310" y="82677"/>
                    </a:lnTo>
                    <a:lnTo>
                      <a:pt x="67310" y="70358"/>
                    </a:lnTo>
                    <a:lnTo>
                      <a:pt x="57277" y="63500"/>
                    </a:lnTo>
                    <a:lnTo>
                      <a:pt x="58293" y="63500"/>
                    </a:lnTo>
                    <a:lnTo>
                      <a:pt x="58293" y="59563"/>
                    </a:lnTo>
                    <a:close/>
                    <a:moveTo>
                      <a:pt x="63500" y="54356"/>
                    </a:moveTo>
                    <a:lnTo>
                      <a:pt x="63500" y="60071"/>
                    </a:lnTo>
                    <a:lnTo>
                      <a:pt x="60579" y="60071"/>
                    </a:lnTo>
                    <a:lnTo>
                      <a:pt x="60579" y="63119"/>
                    </a:lnTo>
                    <a:lnTo>
                      <a:pt x="63500" y="63119"/>
                    </a:lnTo>
                    <a:lnTo>
                      <a:pt x="63500" y="76454"/>
                    </a:lnTo>
                    <a:lnTo>
                      <a:pt x="65024" y="81153"/>
                    </a:lnTo>
                    <a:lnTo>
                      <a:pt x="69723" y="82550"/>
                    </a:lnTo>
                    <a:lnTo>
                      <a:pt x="73152" y="82550"/>
                    </a:lnTo>
                    <a:lnTo>
                      <a:pt x="73152" y="79502"/>
                    </a:lnTo>
                    <a:lnTo>
                      <a:pt x="70358" y="79502"/>
                    </a:lnTo>
                    <a:lnTo>
                      <a:pt x="67945" y="78740"/>
                    </a:lnTo>
                    <a:lnTo>
                      <a:pt x="67183" y="76454"/>
                    </a:lnTo>
                    <a:lnTo>
                      <a:pt x="67183" y="63119"/>
                    </a:lnTo>
                    <a:lnTo>
                      <a:pt x="73152" y="63119"/>
                    </a:lnTo>
                    <a:lnTo>
                      <a:pt x="73152" y="59944"/>
                    </a:lnTo>
                    <a:lnTo>
                      <a:pt x="67183" y="59944"/>
                    </a:lnTo>
                    <a:lnTo>
                      <a:pt x="67183" y="54356"/>
                    </a:lnTo>
                    <a:close/>
                    <a:moveTo>
                      <a:pt x="105537" y="52070"/>
                    </a:moveTo>
                    <a:lnTo>
                      <a:pt x="105537" y="82677"/>
                    </a:lnTo>
                    <a:lnTo>
                      <a:pt x="109347" y="82677"/>
                    </a:lnTo>
                    <a:lnTo>
                      <a:pt x="109347" y="52070"/>
                    </a:lnTo>
                    <a:close/>
                    <a:moveTo>
                      <a:pt x="206756" y="59563"/>
                    </a:moveTo>
                    <a:lnTo>
                      <a:pt x="202438" y="60452"/>
                    </a:lnTo>
                    <a:lnTo>
                      <a:pt x="199390" y="63119"/>
                    </a:lnTo>
                    <a:lnTo>
                      <a:pt x="199390" y="59944"/>
                    </a:lnTo>
                    <a:lnTo>
                      <a:pt x="195707" y="59944"/>
                    </a:lnTo>
                    <a:lnTo>
                      <a:pt x="195707" y="82677"/>
                    </a:lnTo>
                    <a:lnTo>
                      <a:pt x="199390" y="82677"/>
                    </a:lnTo>
                    <a:lnTo>
                      <a:pt x="199390" y="70104"/>
                    </a:lnTo>
                    <a:lnTo>
                      <a:pt x="201168" y="64643"/>
                    </a:lnTo>
                    <a:lnTo>
                      <a:pt x="205867" y="62738"/>
                    </a:lnTo>
                    <a:lnTo>
                      <a:pt x="210439" y="64516"/>
                    </a:lnTo>
                    <a:lnTo>
                      <a:pt x="212090" y="69723"/>
                    </a:lnTo>
                    <a:lnTo>
                      <a:pt x="212090" y="82677"/>
                    </a:lnTo>
                    <a:lnTo>
                      <a:pt x="215773" y="82677"/>
                    </a:lnTo>
                    <a:lnTo>
                      <a:pt x="215773" y="69342"/>
                    </a:lnTo>
                    <a:lnTo>
                      <a:pt x="213233" y="62103"/>
                    </a:lnTo>
                    <a:lnTo>
                      <a:pt x="206502" y="59690"/>
                    </a:lnTo>
                    <a:close/>
                    <a:moveTo>
                      <a:pt x="326263" y="53848"/>
                    </a:moveTo>
                    <a:lnTo>
                      <a:pt x="326263" y="82677"/>
                    </a:lnTo>
                    <a:lnTo>
                      <a:pt x="341757" y="82677"/>
                    </a:lnTo>
                    <a:lnTo>
                      <a:pt x="341757" y="79502"/>
                    </a:lnTo>
                    <a:lnTo>
                      <a:pt x="330073" y="79502"/>
                    </a:lnTo>
                    <a:lnTo>
                      <a:pt x="330073" y="69596"/>
                    </a:lnTo>
                    <a:lnTo>
                      <a:pt x="340614" y="69596"/>
                    </a:lnTo>
                    <a:lnTo>
                      <a:pt x="340614" y="66548"/>
                    </a:lnTo>
                    <a:lnTo>
                      <a:pt x="330073" y="66548"/>
                    </a:lnTo>
                    <a:lnTo>
                      <a:pt x="330073" y="56896"/>
                    </a:lnTo>
                    <a:lnTo>
                      <a:pt x="341757" y="56896"/>
                    </a:lnTo>
                    <a:lnTo>
                      <a:pt x="341757" y="53848"/>
                    </a:lnTo>
                    <a:close/>
                    <a:moveTo>
                      <a:pt x="603631" y="59690"/>
                    </a:moveTo>
                    <a:lnTo>
                      <a:pt x="599186" y="60706"/>
                    </a:lnTo>
                    <a:lnTo>
                      <a:pt x="596392" y="63754"/>
                    </a:lnTo>
                    <a:lnTo>
                      <a:pt x="596392" y="59944"/>
                    </a:lnTo>
                    <a:lnTo>
                      <a:pt x="592582" y="59944"/>
                    </a:lnTo>
                    <a:lnTo>
                      <a:pt x="592582" y="82677"/>
                    </a:lnTo>
                    <a:lnTo>
                      <a:pt x="596392" y="82677"/>
                    </a:lnTo>
                    <a:lnTo>
                      <a:pt x="596392" y="70358"/>
                    </a:lnTo>
                    <a:lnTo>
                      <a:pt x="602742" y="63500"/>
                    </a:lnTo>
                    <a:lnTo>
                      <a:pt x="603758" y="63500"/>
                    </a:lnTo>
                    <a:lnTo>
                      <a:pt x="603758" y="59563"/>
                    </a:lnTo>
                    <a:close/>
                    <a:moveTo>
                      <a:pt x="608076" y="59944"/>
                    </a:moveTo>
                    <a:lnTo>
                      <a:pt x="608076" y="82677"/>
                    </a:lnTo>
                    <a:lnTo>
                      <a:pt x="611886" y="82677"/>
                    </a:lnTo>
                    <a:lnTo>
                      <a:pt x="611886" y="59944"/>
                    </a:lnTo>
                    <a:close/>
                    <a:moveTo>
                      <a:pt x="644398" y="54229"/>
                    </a:moveTo>
                    <a:lnTo>
                      <a:pt x="644398" y="59944"/>
                    </a:lnTo>
                    <a:lnTo>
                      <a:pt x="641477" y="59944"/>
                    </a:lnTo>
                    <a:lnTo>
                      <a:pt x="641477" y="62992"/>
                    </a:lnTo>
                    <a:lnTo>
                      <a:pt x="644398" y="62992"/>
                    </a:lnTo>
                    <a:lnTo>
                      <a:pt x="644398" y="76454"/>
                    </a:lnTo>
                    <a:lnTo>
                      <a:pt x="645922" y="81153"/>
                    </a:lnTo>
                    <a:lnTo>
                      <a:pt x="650621" y="82550"/>
                    </a:lnTo>
                    <a:lnTo>
                      <a:pt x="654050" y="82550"/>
                    </a:lnTo>
                    <a:lnTo>
                      <a:pt x="654050" y="79502"/>
                    </a:lnTo>
                    <a:lnTo>
                      <a:pt x="651256" y="79502"/>
                    </a:lnTo>
                    <a:lnTo>
                      <a:pt x="648843" y="78740"/>
                    </a:lnTo>
                    <a:lnTo>
                      <a:pt x="648081" y="76454"/>
                    </a:lnTo>
                    <a:lnTo>
                      <a:pt x="648081" y="63119"/>
                    </a:lnTo>
                    <a:lnTo>
                      <a:pt x="654050" y="63119"/>
                    </a:lnTo>
                    <a:lnTo>
                      <a:pt x="654050" y="59944"/>
                    </a:lnTo>
                    <a:lnTo>
                      <a:pt x="648081" y="59944"/>
                    </a:lnTo>
                    <a:lnTo>
                      <a:pt x="648081" y="54356"/>
                    </a:lnTo>
                    <a:close/>
                    <a:moveTo>
                      <a:pt x="581279" y="53594"/>
                    </a:moveTo>
                    <a:lnTo>
                      <a:pt x="573913" y="55499"/>
                    </a:lnTo>
                    <a:lnTo>
                      <a:pt x="568706" y="60833"/>
                    </a:lnTo>
                    <a:lnTo>
                      <a:pt x="566801" y="68453"/>
                    </a:lnTo>
                    <a:lnTo>
                      <a:pt x="568706" y="75946"/>
                    </a:lnTo>
                    <a:lnTo>
                      <a:pt x="573913" y="81153"/>
                    </a:lnTo>
                    <a:lnTo>
                      <a:pt x="581152" y="83058"/>
                    </a:lnTo>
                    <a:lnTo>
                      <a:pt x="589407" y="80772"/>
                    </a:lnTo>
                    <a:lnTo>
                      <a:pt x="594487" y="74422"/>
                    </a:lnTo>
                    <a:lnTo>
                      <a:pt x="590042" y="74422"/>
                    </a:lnTo>
                    <a:lnTo>
                      <a:pt x="586613" y="78359"/>
                    </a:lnTo>
                    <a:lnTo>
                      <a:pt x="581279" y="79756"/>
                    </a:lnTo>
                    <a:lnTo>
                      <a:pt x="575818" y="78359"/>
                    </a:lnTo>
                    <a:lnTo>
                      <a:pt x="572008" y="74422"/>
                    </a:lnTo>
                    <a:lnTo>
                      <a:pt x="570611" y="68453"/>
                    </a:lnTo>
                    <a:lnTo>
                      <a:pt x="572008" y="62357"/>
                    </a:lnTo>
                    <a:lnTo>
                      <a:pt x="575818" y="58420"/>
                    </a:lnTo>
                    <a:lnTo>
                      <a:pt x="581279" y="57023"/>
                    </a:lnTo>
                    <a:lnTo>
                      <a:pt x="586740" y="58420"/>
                    </a:lnTo>
                    <a:lnTo>
                      <a:pt x="590169" y="62357"/>
                    </a:lnTo>
                    <a:lnTo>
                      <a:pt x="594614" y="62357"/>
                    </a:lnTo>
                    <a:lnTo>
                      <a:pt x="589534" y="55880"/>
                    </a:lnTo>
                    <a:lnTo>
                      <a:pt x="581279" y="53594"/>
                    </a:lnTo>
                    <a:close/>
                    <a:moveTo>
                      <a:pt x="691515" y="77851"/>
                    </a:moveTo>
                    <a:lnTo>
                      <a:pt x="689737" y="78613"/>
                    </a:lnTo>
                    <a:lnTo>
                      <a:pt x="688975" y="80391"/>
                    </a:lnTo>
                    <a:lnTo>
                      <a:pt x="689737" y="82169"/>
                    </a:lnTo>
                    <a:lnTo>
                      <a:pt x="691515" y="82931"/>
                    </a:lnTo>
                    <a:lnTo>
                      <a:pt x="693293" y="82169"/>
                    </a:lnTo>
                    <a:lnTo>
                      <a:pt x="693928" y="80391"/>
                    </a:lnTo>
                    <a:lnTo>
                      <a:pt x="693166" y="78613"/>
                    </a:lnTo>
                    <a:lnTo>
                      <a:pt x="691388" y="77851"/>
                    </a:lnTo>
                    <a:close/>
                    <a:moveTo>
                      <a:pt x="371729" y="59944"/>
                    </a:moveTo>
                    <a:lnTo>
                      <a:pt x="371729" y="73279"/>
                    </a:lnTo>
                    <a:lnTo>
                      <a:pt x="372999" y="78613"/>
                    </a:lnTo>
                    <a:lnTo>
                      <a:pt x="376301" y="81915"/>
                    </a:lnTo>
                    <a:lnTo>
                      <a:pt x="381000" y="82931"/>
                    </a:lnTo>
                    <a:lnTo>
                      <a:pt x="385318" y="81915"/>
                    </a:lnTo>
                    <a:lnTo>
                      <a:pt x="388239" y="79248"/>
                    </a:lnTo>
                    <a:lnTo>
                      <a:pt x="388239" y="82550"/>
                    </a:lnTo>
                    <a:lnTo>
                      <a:pt x="392049" y="82550"/>
                    </a:lnTo>
                    <a:lnTo>
                      <a:pt x="392049" y="59944"/>
                    </a:lnTo>
                    <a:lnTo>
                      <a:pt x="388239" y="59944"/>
                    </a:lnTo>
                    <a:lnTo>
                      <a:pt x="388239" y="72390"/>
                    </a:lnTo>
                    <a:lnTo>
                      <a:pt x="386461" y="77851"/>
                    </a:lnTo>
                    <a:lnTo>
                      <a:pt x="381762" y="79756"/>
                    </a:lnTo>
                    <a:lnTo>
                      <a:pt x="377190" y="77978"/>
                    </a:lnTo>
                    <a:lnTo>
                      <a:pt x="375539" y="72898"/>
                    </a:lnTo>
                    <a:lnTo>
                      <a:pt x="375539" y="60198"/>
                    </a:lnTo>
                    <a:close/>
                    <a:moveTo>
                      <a:pt x="30861" y="59563"/>
                    </a:moveTo>
                    <a:lnTo>
                      <a:pt x="25019" y="60960"/>
                    </a:lnTo>
                    <a:lnTo>
                      <a:pt x="20955" y="65024"/>
                    </a:lnTo>
                    <a:lnTo>
                      <a:pt x="19431" y="71120"/>
                    </a:lnTo>
                    <a:lnTo>
                      <a:pt x="20955" y="77343"/>
                    </a:lnTo>
                    <a:lnTo>
                      <a:pt x="25019" y="81407"/>
                    </a:lnTo>
                    <a:lnTo>
                      <a:pt x="30734" y="82804"/>
                    </a:lnTo>
                    <a:lnTo>
                      <a:pt x="36576" y="81407"/>
                    </a:lnTo>
                    <a:lnTo>
                      <a:pt x="40767" y="77216"/>
                    </a:lnTo>
                    <a:lnTo>
                      <a:pt x="42291" y="71120"/>
                    </a:lnTo>
                    <a:lnTo>
                      <a:pt x="40767" y="64897"/>
                    </a:lnTo>
                    <a:lnTo>
                      <a:pt x="36703" y="60833"/>
                    </a:lnTo>
                    <a:lnTo>
                      <a:pt x="30861" y="59436"/>
                    </a:lnTo>
                    <a:close/>
                    <a:moveTo>
                      <a:pt x="86995" y="59436"/>
                    </a:moveTo>
                    <a:lnTo>
                      <a:pt x="81534" y="60833"/>
                    </a:lnTo>
                    <a:lnTo>
                      <a:pt x="77724" y="64897"/>
                    </a:lnTo>
                    <a:lnTo>
                      <a:pt x="76327" y="70993"/>
                    </a:lnTo>
                    <a:lnTo>
                      <a:pt x="77724" y="77089"/>
                    </a:lnTo>
                    <a:lnTo>
                      <a:pt x="81534" y="81280"/>
                    </a:lnTo>
                    <a:lnTo>
                      <a:pt x="86995" y="82804"/>
                    </a:lnTo>
                    <a:lnTo>
                      <a:pt x="92202" y="81534"/>
                    </a:lnTo>
                    <a:lnTo>
                      <a:pt x="95504" y="78232"/>
                    </a:lnTo>
                    <a:lnTo>
                      <a:pt x="95504" y="82423"/>
                    </a:lnTo>
                    <a:lnTo>
                      <a:pt x="99314" y="82423"/>
                    </a:lnTo>
                    <a:lnTo>
                      <a:pt x="99314" y="59944"/>
                    </a:lnTo>
                    <a:lnTo>
                      <a:pt x="95504" y="59944"/>
                    </a:lnTo>
                    <a:lnTo>
                      <a:pt x="95504" y="64135"/>
                    </a:lnTo>
                    <a:lnTo>
                      <a:pt x="92202" y="60960"/>
                    </a:lnTo>
                    <a:lnTo>
                      <a:pt x="86995" y="59690"/>
                    </a:lnTo>
                    <a:close/>
                    <a:moveTo>
                      <a:pt x="125476" y="59690"/>
                    </a:moveTo>
                    <a:lnTo>
                      <a:pt x="119634" y="61087"/>
                    </a:lnTo>
                    <a:lnTo>
                      <a:pt x="115697" y="65151"/>
                    </a:lnTo>
                    <a:lnTo>
                      <a:pt x="114300" y="71247"/>
                    </a:lnTo>
                    <a:lnTo>
                      <a:pt x="115697" y="77470"/>
                    </a:lnTo>
                    <a:lnTo>
                      <a:pt x="119634" y="81534"/>
                    </a:lnTo>
                    <a:lnTo>
                      <a:pt x="125349" y="82931"/>
                    </a:lnTo>
                    <a:lnTo>
                      <a:pt x="132080" y="80899"/>
                    </a:lnTo>
                    <a:lnTo>
                      <a:pt x="135763" y="75565"/>
                    </a:lnTo>
                    <a:lnTo>
                      <a:pt x="131699" y="75565"/>
                    </a:lnTo>
                    <a:lnTo>
                      <a:pt x="129413" y="78613"/>
                    </a:lnTo>
                    <a:lnTo>
                      <a:pt x="125349" y="79756"/>
                    </a:lnTo>
                    <a:lnTo>
                      <a:pt x="120269" y="77851"/>
                    </a:lnTo>
                    <a:lnTo>
                      <a:pt x="117983" y="72644"/>
                    </a:lnTo>
                    <a:lnTo>
                      <a:pt x="136144" y="72644"/>
                    </a:lnTo>
                    <a:lnTo>
                      <a:pt x="136271" y="70358"/>
                    </a:lnTo>
                    <a:lnTo>
                      <a:pt x="134874" y="64770"/>
                    </a:lnTo>
                    <a:lnTo>
                      <a:pt x="131064" y="60960"/>
                    </a:lnTo>
                    <a:lnTo>
                      <a:pt x="125349" y="59563"/>
                    </a:lnTo>
                    <a:close/>
                    <a:moveTo>
                      <a:pt x="150749" y="59563"/>
                    </a:moveTo>
                    <a:lnTo>
                      <a:pt x="145034" y="60960"/>
                    </a:lnTo>
                    <a:lnTo>
                      <a:pt x="141097" y="65024"/>
                    </a:lnTo>
                    <a:lnTo>
                      <a:pt x="139700" y="71120"/>
                    </a:lnTo>
                    <a:lnTo>
                      <a:pt x="141097" y="77343"/>
                    </a:lnTo>
                    <a:lnTo>
                      <a:pt x="145034" y="81407"/>
                    </a:lnTo>
                    <a:lnTo>
                      <a:pt x="150749" y="82804"/>
                    </a:lnTo>
                    <a:lnTo>
                      <a:pt x="157607" y="80645"/>
                    </a:lnTo>
                    <a:lnTo>
                      <a:pt x="161290" y="75057"/>
                    </a:lnTo>
                    <a:lnTo>
                      <a:pt x="157226" y="75057"/>
                    </a:lnTo>
                    <a:lnTo>
                      <a:pt x="154940" y="78359"/>
                    </a:lnTo>
                    <a:lnTo>
                      <a:pt x="150749" y="79502"/>
                    </a:lnTo>
                    <a:lnTo>
                      <a:pt x="145542" y="77216"/>
                    </a:lnTo>
                    <a:lnTo>
                      <a:pt x="143510" y="70866"/>
                    </a:lnTo>
                    <a:lnTo>
                      <a:pt x="145542" y="64516"/>
                    </a:lnTo>
                    <a:lnTo>
                      <a:pt x="150749" y="62357"/>
                    </a:lnTo>
                    <a:lnTo>
                      <a:pt x="154940" y="63500"/>
                    </a:lnTo>
                    <a:lnTo>
                      <a:pt x="157099" y="66802"/>
                    </a:lnTo>
                    <a:lnTo>
                      <a:pt x="161163" y="66802"/>
                    </a:lnTo>
                    <a:lnTo>
                      <a:pt x="157607" y="61214"/>
                    </a:lnTo>
                    <a:lnTo>
                      <a:pt x="150749" y="59182"/>
                    </a:lnTo>
                    <a:close/>
                    <a:moveTo>
                      <a:pt x="176022" y="59182"/>
                    </a:moveTo>
                    <a:lnTo>
                      <a:pt x="170180" y="60579"/>
                    </a:lnTo>
                    <a:lnTo>
                      <a:pt x="166243" y="64643"/>
                    </a:lnTo>
                    <a:lnTo>
                      <a:pt x="164846" y="70866"/>
                    </a:lnTo>
                    <a:lnTo>
                      <a:pt x="166243" y="77089"/>
                    </a:lnTo>
                    <a:lnTo>
                      <a:pt x="170180" y="81153"/>
                    </a:lnTo>
                    <a:lnTo>
                      <a:pt x="175895" y="82550"/>
                    </a:lnTo>
                    <a:lnTo>
                      <a:pt x="182626" y="80518"/>
                    </a:lnTo>
                    <a:lnTo>
                      <a:pt x="186309" y="75184"/>
                    </a:lnTo>
                    <a:lnTo>
                      <a:pt x="182245" y="75184"/>
                    </a:lnTo>
                    <a:lnTo>
                      <a:pt x="179959" y="78232"/>
                    </a:lnTo>
                    <a:lnTo>
                      <a:pt x="175895" y="79375"/>
                    </a:lnTo>
                    <a:lnTo>
                      <a:pt x="170815" y="77470"/>
                    </a:lnTo>
                    <a:lnTo>
                      <a:pt x="168529" y="72263"/>
                    </a:lnTo>
                    <a:lnTo>
                      <a:pt x="186563" y="72263"/>
                    </a:lnTo>
                    <a:lnTo>
                      <a:pt x="186690" y="69977"/>
                    </a:lnTo>
                    <a:lnTo>
                      <a:pt x="185293" y="64389"/>
                    </a:lnTo>
                    <a:lnTo>
                      <a:pt x="181483" y="60579"/>
                    </a:lnTo>
                    <a:lnTo>
                      <a:pt x="175768" y="59182"/>
                    </a:lnTo>
                    <a:close/>
                    <a:moveTo>
                      <a:pt x="235839" y="51562"/>
                    </a:moveTo>
                    <a:lnTo>
                      <a:pt x="235839" y="63500"/>
                    </a:lnTo>
                    <a:lnTo>
                      <a:pt x="232410" y="60325"/>
                    </a:lnTo>
                    <a:lnTo>
                      <a:pt x="227457" y="59182"/>
                    </a:lnTo>
                    <a:lnTo>
                      <a:pt x="221869" y="60579"/>
                    </a:lnTo>
                    <a:lnTo>
                      <a:pt x="218059" y="64643"/>
                    </a:lnTo>
                    <a:lnTo>
                      <a:pt x="216662" y="70739"/>
                    </a:lnTo>
                    <a:lnTo>
                      <a:pt x="218059" y="76835"/>
                    </a:lnTo>
                    <a:lnTo>
                      <a:pt x="221996" y="81026"/>
                    </a:lnTo>
                    <a:lnTo>
                      <a:pt x="227457" y="82550"/>
                    </a:lnTo>
                    <a:lnTo>
                      <a:pt x="232537" y="81280"/>
                    </a:lnTo>
                    <a:lnTo>
                      <a:pt x="235839" y="77978"/>
                    </a:lnTo>
                    <a:lnTo>
                      <a:pt x="235839" y="82296"/>
                    </a:lnTo>
                    <a:lnTo>
                      <a:pt x="239649" y="82296"/>
                    </a:lnTo>
                    <a:lnTo>
                      <a:pt x="239649" y="52070"/>
                    </a:lnTo>
                    <a:close/>
                    <a:moveTo>
                      <a:pt x="259842" y="59690"/>
                    </a:moveTo>
                    <a:lnTo>
                      <a:pt x="254000" y="61087"/>
                    </a:lnTo>
                    <a:lnTo>
                      <a:pt x="249809" y="65151"/>
                    </a:lnTo>
                    <a:lnTo>
                      <a:pt x="248285" y="71247"/>
                    </a:lnTo>
                    <a:lnTo>
                      <a:pt x="249809" y="77470"/>
                    </a:lnTo>
                    <a:lnTo>
                      <a:pt x="253873" y="81534"/>
                    </a:lnTo>
                    <a:lnTo>
                      <a:pt x="259588" y="82931"/>
                    </a:lnTo>
                    <a:lnTo>
                      <a:pt x="265430" y="81534"/>
                    </a:lnTo>
                    <a:lnTo>
                      <a:pt x="269621" y="77343"/>
                    </a:lnTo>
                    <a:lnTo>
                      <a:pt x="271145" y="71247"/>
                    </a:lnTo>
                    <a:lnTo>
                      <a:pt x="269621" y="65024"/>
                    </a:lnTo>
                    <a:lnTo>
                      <a:pt x="265557" y="60960"/>
                    </a:lnTo>
                    <a:lnTo>
                      <a:pt x="259715" y="59563"/>
                    </a:lnTo>
                    <a:close/>
                    <a:moveTo>
                      <a:pt x="296418" y="59563"/>
                    </a:moveTo>
                    <a:lnTo>
                      <a:pt x="290957" y="60960"/>
                    </a:lnTo>
                    <a:lnTo>
                      <a:pt x="287147" y="65024"/>
                    </a:lnTo>
                    <a:lnTo>
                      <a:pt x="285750" y="71120"/>
                    </a:lnTo>
                    <a:lnTo>
                      <a:pt x="287147" y="77216"/>
                    </a:lnTo>
                    <a:lnTo>
                      <a:pt x="290957" y="81407"/>
                    </a:lnTo>
                    <a:lnTo>
                      <a:pt x="296418" y="82931"/>
                    </a:lnTo>
                    <a:lnTo>
                      <a:pt x="301625" y="81661"/>
                    </a:lnTo>
                    <a:lnTo>
                      <a:pt x="304927" y="78359"/>
                    </a:lnTo>
                    <a:lnTo>
                      <a:pt x="304927" y="82550"/>
                    </a:lnTo>
                    <a:lnTo>
                      <a:pt x="308737" y="82550"/>
                    </a:lnTo>
                    <a:lnTo>
                      <a:pt x="308737" y="59944"/>
                    </a:lnTo>
                    <a:lnTo>
                      <a:pt x="304927" y="59944"/>
                    </a:lnTo>
                    <a:lnTo>
                      <a:pt x="304927" y="64135"/>
                    </a:lnTo>
                    <a:lnTo>
                      <a:pt x="301625" y="60960"/>
                    </a:lnTo>
                    <a:lnTo>
                      <a:pt x="296418" y="59690"/>
                    </a:lnTo>
                    <a:close/>
                    <a:moveTo>
                      <a:pt x="364998" y="52070"/>
                    </a:moveTo>
                    <a:lnTo>
                      <a:pt x="364998" y="64008"/>
                    </a:lnTo>
                    <a:lnTo>
                      <a:pt x="361569" y="60833"/>
                    </a:lnTo>
                    <a:lnTo>
                      <a:pt x="356616" y="59690"/>
                    </a:lnTo>
                    <a:lnTo>
                      <a:pt x="351028" y="61087"/>
                    </a:lnTo>
                    <a:lnTo>
                      <a:pt x="347218" y="65151"/>
                    </a:lnTo>
                    <a:lnTo>
                      <a:pt x="345821" y="71247"/>
                    </a:lnTo>
                    <a:lnTo>
                      <a:pt x="347218" y="77343"/>
                    </a:lnTo>
                    <a:lnTo>
                      <a:pt x="351155" y="81534"/>
                    </a:lnTo>
                    <a:lnTo>
                      <a:pt x="356616" y="83058"/>
                    </a:lnTo>
                    <a:lnTo>
                      <a:pt x="361696" y="81788"/>
                    </a:lnTo>
                    <a:lnTo>
                      <a:pt x="364998" y="78486"/>
                    </a:lnTo>
                    <a:lnTo>
                      <a:pt x="364998" y="82804"/>
                    </a:lnTo>
                    <a:lnTo>
                      <a:pt x="368808" y="82804"/>
                    </a:lnTo>
                    <a:lnTo>
                      <a:pt x="368808" y="52070"/>
                    </a:lnTo>
                    <a:close/>
                    <a:moveTo>
                      <a:pt x="415036" y="59690"/>
                    </a:moveTo>
                    <a:lnTo>
                      <a:pt x="409321" y="61087"/>
                    </a:lnTo>
                    <a:lnTo>
                      <a:pt x="405384" y="65151"/>
                    </a:lnTo>
                    <a:lnTo>
                      <a:pt x="403987" y="71247"/>
                    </a:lnTo>
                    <a:lnTo>
                      <a:pt x="405384" y="77470"/>
                    </a:lnTo>
                    <a:lnTo>
                      <a:pt x="409321" y="81534"/>
                    </a:lnTo>
                    <a:lnTo>
                      <a:pt x="415036" y="82931"/>
                    </a:lnTo>
                    <a:lnTo>
                      <a:pt x="421894" y="80772"/>
                    </a:lnTo>
                    <a:lnTo>
                      <a:pt x="425577" y="75184"/>
                    </a:lnTo>
                    <a:lnTo>
                      <a:pt x="421513" y="75184"/>
                    </a:lnTo>
                    <a:lnTo>
                      <a:pt x="419227" y="78486"/>
                    </a:lnTo>
                    <a:lnTo>
                      <a:pt x="415163" y="79629"/>
                    </a:lnTo>
                    <a:lnTo>
                      <a:pt x="409956" y="77343"/>
                    </a:lnTo>
                    <a:lnTo>
                      <a:pt x="407924" y="70993"/>
                    </a:lnTo>
                    <a:lnTo>
                      <a:pt x="409956" y="64643"/>
                    </a:lnTo>
                    <a:lnTo>
                      <a:pt x="415163" y="62484"/>
                    </a:lnTo>
                    <a:lnTo>
                      <a:pt x="419354" y="63627"/>
                    </a:lnTo>
                    <a:lnTo>
                      <a:pt x="421640" y="66929"/>
                    </a:lnTo>
                    <a:lnTo>
                      <a:pt x="425704" y="66929"/>
                    </a:lnTo>
                    <a:lnTo>
                      <a:pt x="422148" y="61341"/>
                    </a:lnTo>
                    <a:lnTo>
                      <a:pt x="415290" y="59309"/>
                    </a:lnTo>
                    <a:close/>
                    <a:moveTo>
                      <a:pt x="440055" y="59309"/>
                    </a:moveTo>
                    <a:lnTo>
                      <a:pt x="434594" y="60706"/>
                    </a:lnTo>
                    <a:lnTo>
                      <a:pt x="430784" y="64770"/>
                    </a:lnTo>
                    <a:lnTo>
                      <a:pt x="429387" y="70866"/>
                    </a:lnTo>
                    <a:lnTo>
                      <a:pt x="430784" y="76962"/>
                    </a:lnTo>
                    <a:lnTo>
                      <a:pt x="434594" y="81153"/>
                    </a:lnTo>
                    <a:lnTo>
                      <a:pt x="440055" y="82677"/>
                    </a:lnTo>
                    <a:lnTo>
                      <a:pt x="445262" y="81407"/>
                    </a:lnTo>
                    <a:lnTo>
                      <a:pt x="448564" y="78105"/>
                    </a:lnTo>
                    <a:lnTo>
                      <a:pt x="448564" y="82296"/>
                    </a:lnTo>
                    <a:lnTo>
                      <a:pt x="452374" y="82296"/>
                    </a:lnTo>
                    <a:lnTo>
                      <a:pt x="452374" y="59944"/>
                    </a:lnTo>
                    <a:lnTo>
                      <a:pt x="448564" y="59944"/>
                    </a:lnTo>
                    <a:lnTo>
                      <a:pt x="448564" y="64135"/>
                    </a:lnTo>
                    <a:lnTo>
                      <a:pt x="445262" y="60960"/>
                    </a:lnTo>
                    <a:lnTo>
                      <a:pt x="440055" y="59690"/>
                    </a:lnTo>
                    <a:close/>
                    <a:moveTo>
                      <a:pt x="493014" y="59690"/>
                    </a:moveTo>
                    <a:lnTo>
                      <a:pt x="487553" y="61087"/>
                    </a:lnTo>
                    <a:lnTo>
                      <a:pt x="483743" y="65151"/>
                    </a:lnTo>
                    <a:lnTo>
                      <a:pt x="482346" y="71247"/>
                    </a:lnTo>
                    <a:lnTo>
                      <a:pt x="483743" y="77343"/>
                    </a:lnTo>
                    <a:lnTo>
                      <a:pt x="487553" y="81534"/>
                    </a:lnTo>
                    <a:lnTo>
                      <a:pt x="493014" y="83058"/>
                    </a:lnTo>
                    <a:lnTo>
                      <a:pt x="498221" y="81788"/>
                    </a:lnTo>
                    <a:lnTo>
                      <a:pt x="501523" y="78486"/>
                    </a:lnTo>
                    <a:lnTo>
                      <a:pt x="501523" y="82677"/>
                    </a:lnTo>
                    <a:lnTo>
                      <a:pt x="505333" y="82677"/>
                    </a:lnTo>
                    <a:lnTo>
                      <a:pt x="505333" y="59944"/>
                    </a:lnTo>
                    <a:lnTo>
                      <a:pt x="501523" y="59944"/>
                    </a:lnTo>
                    <a:lnTo>
                      <a:pt x="501523" y="64135"/>
                    </a:lnTo>
                    <a:lnTo>
                      <a:pt x="498221" y="60960"/>
                    </a:lnTo>
                    <a:lnTo>
                      <a:pt x="493014" y="59690"/>
                    </a:lnTo>
                    <a:close/>
                    <a:moveTo>
                      <a:pt x="521589" y="59690"/>
                    </a:moveTo>
                    <a:lnTo>
                      <a:pt x="515747" y="61087"/>
                    </a:lnTo>
                    <a:lnTo>
                      <a:pt x="511556" y="65151"/>
                    </a:lnTo>
                    <a:lnTo>
                      <a:pt x="510032" y="71247"/>
                    </a:lnTo>
                    <a:lnTo>
                      <a:pt x="511556" y="77470"/>
                    </a:lnTo>
                    <a:lnTo>
                      <a:pt x="515620" y="81534"/>
                    </a:lnTo>
                    <a:lnTo>
                      <a:pt x="521335" y="82931"/>
                    </a:lnTo>
                    <a:lnTo>
                      <a:pt x="527177" y="81534"/>
                    </a:lnTo>
                    <a:lnTo>
                      <a:pt x="531368" y="77343"/>
                    </a:lnTo>
                    <a:lnTo>
                      <a:pt x="532892" y="71247"/>
                    </a:lnTo>
                    <a:lnTo>
                      <a:pt x="531368" y="65024"/>
                    </a:lnTo>
                    <a:lnTo>
                      <a:pt x="527304" y="60960"/>
                    </a:lnTo>
                    <a:lnTo>
                      <a:pt x="521462" y="59563"/>
                    </a:lnTo>
                    <a:close/>
                    <a:moveTo>
                      <a:pt x="613791" y="59563"/>
                    </a:moveTo>
                    <a:lnTo>
                      <a:pt x="609473" y="60452"/>
                    </a:lnTo>
                    <a:lnTo>
                      <a:pt x="606552" y="62738"/>
                    </a:lnTo>
                    <a:lnTo>
                      <a:pt x="605536" y="65913"/>
                    </a:lnTo>
                    <a:lnTo>
                      <a:pt x="606679" y="69469"/>
                    </a:lnTo>
                    <a:lnTo>
                      <a:pt x="609346" y="71501"/>
                    </a:lnTo>
                    <a:lnTo>
                      <a:pt x="613410" y="72771"/>
                    </a:lnTo>
                    <a:lnTo>
                      <a:pt x="617474" y="74168"/>
                    </a:lnTo>
                    <a:lnTo>
                      <a:pt x="618744" y="76327"/>
                    </a:lnTo>
                    <a:lnTo>
                      <a:pt x="617474" y="78740"/>
                    </a:lnTo>
                    <a:lnTo>
                      <a:pt x="614045" y="79629"/>
                    </a:lnTo>
                    <a:lnTo>
                      <a:pt x="610235" y="78486"/>
                    </a:lnTo>
                    <a:lnTo>
                      <a:pt x="608711" y="75692"/>
                    </a:lnTo>
                    <a:lnTo>
                      <a:pt x="604774" y="75692"/>
                    </a:lnTo>
                    <a:lnTo>
                      <a:pt x="606044" y="79375"/>
                    </a:lnTo>
                    <a:lnTo>
                      <a:pt x="609346" y="81788"/>
                    </a:lnTo>
                    <a:lnTo>
                      <a:pt x="614045" y="82677"/>
                    </a:lnTo>
                    <a:lnTo>
                      <a:pt x="618363" y="81788"/>
                    </a:lnTo>
                    <a:lnTo>
                      <a:pt x="621284" y="79502"/>
                    </a:lnTo>
                    <a:lnTo>
                      <a:pt x="622300" y="76200"/>
                    </a:lnTo>
                    <a:lnTo>
                      <a:pt x="621157" y="72898"/>
                    </a:lnTo>
                    <a:lnTo>
                      <a:pt x="618617" y="70993"/>
                    </a:lnTo>
                    <a:lnTo>
                      <a:pt x="611632" y="68707"/>
                    </a:lnTo>
                    <a:lnTo>
                      <a:pt x="609854" y="67564"/>
                    </a:lnTo>
                    <a:lnTo>
                      <a:pt x="609092" y="65786"/>
                    </a:lnTo>
                    <a:lnTo>
                      <a:pt x="610235" y="63500"/>
                    </a:lnTo>
                    <a:lnTo>
                      <a:pt x="613410" y="62611"/>
                    </a:lnTo>
                    <a:lnTo>
                      <a:pt x="616966" y="63627"/>
                    </a:lnTo>
                    <a:lnTo>
                      <a:pt x="618363" y="66548"/>
                    </a:lnTo>
                    <a:lnTo>
                      <a:pt x="622173" y="66548"/>
                    </a:lnTo>
                    <a:lnTo>
                      <a:pt x="619760" y="61341"/>
                    </a:lnTo>
                    <a:lnTo>
                      <a:pt x="613664" y="59436"/>
                    </a:lnTo>
                    <a:close/>
                    <a:moveTo>
                      <a:pt x="652018" y="59436"/>
                    </a:moveTo>
                    <a:lnTo>
                      <a:pt x="646557" y="60833"/>
                    </a:lnTo>
                    <a:lnTo>
                      <a:pt x="642747" y="64897"/>
                    </a:lnTo>
                    <a:lnTo>
                      <a:pt x="641350" y="70993"/>
                    </a:lnTo>
                    <a:lnTo>
                      <a:pt x="642747" y="77089"/>
                    </a:lnTo>
                    <a:lnTo>
                      <a:pt x="646557" y="81280"/>
                    </a:lnTo>
                    <a:lnTo>
                      <a:pt x="652018" y="82804"/>
                    </a:lnTo>
                    <a:lnTo>
                      <a:pt x="657225" y="81534"/>
                    </a:lnTo>
                    <a:lnTo>
                      <a:pt x="660527" y="78232"/>
                    </a:lnTo>
                    <a:lnTo>
                      <a:pt x="660527" y="82423"/>
                    </a:lnTo>
                    <a:lnTo>
                      <a:pt x="664337" y="82423"/>
                    </a:lnTo>
                    <a:lnTo>
                      <a:pt x="664337" y="59944"/>
                    </a:lnTo>
                    <a:lnTo>
                      <a:pt x="660527" y="59944"/>
                    </a:lnTo>
                    <a:lnTo>
                      <a:pt x="660527" y="64135"/>
                    </a:lnTo>
                    <a:lnTo>
                      <a:pt x="650240" y="60960"/>
                    </a:lnTo>
                    <a:lnTo>
                      <a:pt x="645033" y="59690"/>
                    </a:lnTo>
                    <a:close/>
                    <a:moveTo>
                      <a:pt x="460883" y="59690"/>
                    </a:moveTo>
                    <a:lnTo>
                      <a:pt x="455168" y="61087"/>
                    </a:lnTo>
                    <a:lnTo>
                      <a:pt x="451231" y="65151"/>
                    </a:lnTo>
                    <a:lnTo>
                      <a:pt x="449834" y="71247"/>
                    </a:lnTo>
                    <a:lnTo>
                      <a:pt x="451104" y="77089"/>
                    </a:lnTo>
                    <a:lnTo>
                      <a:pt x="454533" y="81153"/>
                    </a:lnTo>
                    <a:lnTo>
                      <a:pt x="459613" y="82931"/>
                    </a:lnTo>
                    <a:lnTo>
                      <a:pt x="459613" y="87376"/>
                    </a:lnTo>
                    <a:lnTo>
                      <a:pt x="461645" y="87376"/>
                    </a:lnTo>
                    <a:lnTo>
                      <a:pt x="463677" y="87757"/>
                    </a:lnTo>
                    <a:lnTo>
                      <a:pt x="464312" y="89154"/>
                    </a:lnTo>
                    <a:lnTo>
                      <a:pt x="463677" y="90551"/>
                    </a:lnTo>
                    <a:lnTo>
                      <a:pt x="461645" y="90932"/>
                    </a:lnTo>
                    <a:lnTo>
                      <a:pt x="457708" y="90932"/>
                    </a:lnTo>
                    <a:lnTo>
                      <a:pt x="457708" y="93345"/>
                    </a:lnTo>
                    <a:lnTo>
                      <a:pt x="462407" y="93345"/>
                    </a:lnTo>
                    <a:lnTo>
                      <a:pt x="466090" y="92202"/>
                    </a:lnTo>
                    <a:lnTo>
                      <a:pt x="467487" y="89154"/>
                    </a:lnTo>
                    <a:lnTo>
                      <a:pt x="466090" y="86106"/>
                    </a:lnTo>
                    <a:lnTo>
                      <a:pt x="462407" y="85090"/>
                    </a:lnTo>
                    <a:lnTo>
                      <a:pt x="462280" y="85090"/>
                    </a:lnTo>
                    <a:lnTo>
                      <a:pt x="462280" y="82931"/>
                    </a:lnTo>
                    <a:lnTo>
                      <a:pt x="468376" y="80518"/>
                    </a:lnTo>
                    <a:lnTo>
                      <a:pt x="471551" y="75311"/>
                    </a:lnTo>
                    <a:lnTo>
                      <a:pt x="467360" y="75311"/>
                    </a:lnTo>
                    <a:lnTo>
                      <a:pt x="465074" y="78613"/>
                    </a:lnTo>
                    <a:lnTo>
                      <a:pt x="460883" y="79756"/>
                    </a:lnTo>
                    <a:lnTo>
                      <a:pt x="455676" y="77470"/>
                    </a:lnTo>
                    <a:lnTo>
                      <a:pt x="453644" y="71120"/>
                    </a:lnTo>
                    <a:lnTo>
                      <a:pt x="455676" y="64770"/>
                    </a:lnTo>
                    <a:lnTo>
                      <a:pt x="460883" y="62611"/>
                    </a:lnTo>
                    <a:lnTo>
                      <a:pt x="465074" y="63754"/>
                    </a:lnTo>
                    <a:lnTo>
                      <a:pt x="467360" y="67056"/>
                    </a:lnTo>
                    <a:lnTo>
                      <a:pt x="471424" y="67056"/>
                    </a:lnTo>
                    <a:lnTo>
                      <a:pt x="467868" y="61468"/>
                    </a:lnTo>
                    <a:lnTo>
                      <a:pt x="461010" y="59436"/>
                    </a:lnTo>
                    <a:close/>
                    <a:moveTo>
                      <a:pt x="311277" y="101600"/>
                    </a:moveTo>
                    <a:lnTo>
                      <a:pt x="309499" y="102362"/>
                    </a:lnTo>
                    <a:lnTo>
                      <a:pt x="308737" y="104140"/>
                    </a:lnTo>
                    <a:lnTo>
                      <a:pt x="309499" y="105918"/>
                    </a:lnTo>
                    <a:lnTo>
                      <a:pt x="311277" y="106680"/>
                    </a:lnTo>
                    <a:lnTo>
                      <a:pt x="313055" y="105918"/>
                    </a:lnTo>
                    <a:lnTo>
                      <a:pt x="313817" y="104140"/>
                    </a:lnTo>
                    <a:lnTo>
                      <a:pt x="313055" y="102362"/>
                    </a:lnTo>
                    <a:lnTo>
                      <a:pt x="311277" y="101600"/>
                    </a:lnTo>
                    <a:close/>
                    <a:moveTo>
                      <a:pt x="359537" y="101600"/>
                    </a:moveTo>
                    <a:lnTo>
                      <a:pt x="357759" y="102362"/>
                    </a:lnTo>
                    <a:lnTo>
                      <a:pt x="356997" y="104140"/>
                    </a:lnTo>
                    <a:lnTo>
                      <a:pt x="357759" y="105918"/>
                    </a:lnTo>
                    <a:lnTo>
                      <a:pt x="359537" y="106680"/>
                    </a:lnTo>
                    <a:lnTo>
                      <a:pt x="361315" y="105918"/>
                    </a:lnTo>
                    <a:lnTo>
                      <a:pt x="362077" y="104140"/>
                    </a:lnTo>
                    <a:lnTo>
                      <a:pt x="361315" y="102362"/>
                    </a:lnTo>
                    <a:lnTo>
                      <a:pt x="359537" y="101600"/>
                    </a:lnTo>
                    <a:close/>
                    <a:moveTo>
                      <a:pt x="602615" y="101600"/>
                    </a:moveTo>
                    <a:lnTo>
                      <a:pt x="600837" y="102362"/>
                    </a:lnTo>
                    <a:lnTo>
                      <a:pt x="600075" y="104140"/>
                    </a:lnTo>
                    <a:lnTo>
                      <a:pt x="600837" y="105918"/>
                    </a:lnTo>
                    <a:lnTo>
                      <a:pt x="602615" y="106680"/>
                    </a:lnTo>
                    <a:lnTo>
                      <a:pt x="604393" y="105918"/>
                    </a:lnTo>
                    <a:lnTo>
                      <a:pt x="605155" y="104140"/>
                    </a:lnTo>
                    <a:lnTo>
                      <a:pt x="604393" y="102362"/>
                    </a:lnTo>
                    <a:lnTo>
                      <a:pt x="602615" y="101600"/>
                    </a:lnTo>
                    <a:close/>
                    <a:moveTo>
                      <a:pt x="559308" y="107315"/>
                    </a:moveTo>
                    <a:lnTo>
                      <a:pt x="563880" y="108712"/>
                    </a:lnTo>
                    <a:lnTo>
                      <a:pt x="565404" y="112649"/>
                    </a:lnTo>
                    <a:lnTo>
                      <a:pt x="563880" y="116713"/>
                    </a:lnTo>
                    <a:lnTo>
                      <a:pt x="559308" y="118237"/>
                    </a:lnTo>
                    <a:lnTo>
                      <a:pt x="553720" y="118237"/>
                    </a:lnTo>
                    <a:lnTo>
                      <a:pt x="553720" y="107315"/>
                    </a:lnTo>
                    <a:close/>
                    <a:moveTo>
                      <a:pt x="579120" y="113157"/>
                    </a:moveTo>
                    <a:lnTo>
                      <a:pt x="582803" y="113919"/>
                    </a:lnTo>
                    <a:lnTo>
                      <a:pt x="585343" y="116332"/>
                    </a:lnTo>
                    <a:lnTo>
                      <a:pt x="586232" y="120015"/>
                    </a:lnTo>
                    <a:lnTo>
                      <a:pt x="577596" y="120015"/>
                    </a:lnTo>
                    <a:lnTo>
                      <a:pt x="579882" y="114935"/>
                    </a:lnTo>
                    <a:lnTo>
                      <a:pt x="584708" y="113157"/>
                    </a:lnTo>
                    <a:close/>
                    <a:moveTo>
                      <a:pt x="330962" y="113284"/>
                    </a:moveTo>
                    <a:lnTo>
                      <a:pt x="334899" y="114300"/>
                    </a:lnTo>
                    <a:lnTo>
                      <a:pt x="337693" y="117221"/>
                    </a:lnTo>
                    <a:lnTo>
                      <a:pt x="338709" y="121666"/>
                    </a:lnTo>
                    <a:lnTo>
                      <a:pt x="337693" y="126238"/>
                    </a:lnTo>
                    <a:lnTo>
                      <a:pt x="334899" y="129159"/>
                    </a:lnTo>
                    <a:lnTo>
                      <a:pt x="331089" y="130175"/>
                    </a:lnTo>
                    <a:lnTo>
                      <a:pt x="327279" y="129159"/>
                    </a:lnTo>
                    <a:lnTo>
                      <a:pt x="324485" y="126238"/>
                    </a:lnTo>
                    <a:lnTo>
                      <a:pt x="323469" y="121793"/>
                    </a:lnTo>
                    <a:lnTo>
                      <a:pt x="324485" y="117348"/>
                    </a:lnTo>
                    <a:lnTo>
                      <a:pt x="327279" y="114427"/>
                    </a:lnTo>
                    <a:lnTo>
                      <a:pt x="331089" y="113411"/>
                    </a:lnTo>
                    <a:close/>
                    <a:moveTo>
                      <a:pt x="402971" y="113411"/>
                    </a:moveTo>
                    <a:lnTo>
                      <a:pt x="406908" y="114427"/>
                    </a:lnTo>
                    <a:lnTo>
                      <a:pt x="409702" y="117348"/>
                    </a:lnTo>
                    <a:lnTo>
                      <a:pt x="410718" y="121793"/>
                    </a:lnTo>
                    <a:lnTo>
                      <a:pt x="409702" y="126365"/>
                    </a:lnTo>
                    <a:lnTo>
                      <a:pt x="406908" y="129286"/>
                    </a:lnTo>
                    <a:lnTo>
                      <a:pt x="403098" y="130302"/>
                    </a:lnTo>
                    <a:lnTo>
                      <a:pt x="399288" y="129286"/>
                    </a:lnTo>
                    <a:lnTo>
                      <a:pt x="396494" y="126365"/>
                    </a:lnTo>
                    <a:lnTo>
                      <a:pt x="395478" y="121793"/>
                    </a:lnTo>
                    <a:lnTo>
                      <a:pt x="396494" y="117348"/>
                    </a:lnTo>
                    <a:lnTo>
                      <a:pt x="399288" y="114427"/>
                    </a:lnTo>
                    <a:lnTo>
                      <a:pt x="403098" y="113411"/>
                    </a:lnTo>
                    <a:close/>
                    <a:moveTo>
                      <a:pt x="457454" y="113411"/>
                    </a:moveTo>
                    <a:lnTo>
                      <a:pt x="461391" y="114427"/>
                    </a:lnTo>
                    <a:lnTo>
                      <a:pt x="464185" y="117348"/>
                    </a:lnTo>
                    <a:lnTo>
                      <a:pt x="465201" y="121793"/>
                    </a:lnTo>
                    <a:lnTo>
                      <a:pt x="464185" y="126365"/>
                    </a:lnTo>
                    <a:lnTo>
                      <a:pt x="461391" y="129286"/>
                    </a:lnTo>
                    <a:lnTo>
                      <a:pt x="457581" y="130302"/>
                    </a:lnTo>
                    <a:lnTo>
                      <a:pt x="453771" y="129286"/>
                    </a:lnTo>
                    <a:lnTo>
                      <a:pt x="450977" y="126365"/>
                    </a:lnTo>
                    <a:lnTo>
                      <a:pt x="449961" y="121793"/>
                    </a:lnTo>
                    <a:lnTo>
                      <a:pt x="450977" y="117348"/>
                    </a:lnTo>
                    <a:lnTo>
                      <a:pt x="453771" y="114427"/>
                    </a:lnTo>
                    <a:lnTo>
                      <a:pt x="457581" y="113411"/>
                    </a:lnTo>
                    <a:close/>
                    <a:moveTo>
                      <a:pt x="485394" y="113411"/>
                    </a:moveTo>
                    <a:lnTo>
                      <a:pt x="489204" y="114300"/>
                    </a:lnTo>
                    <a:lnTo>
                      <a:pt x="491998" y="117094"/>
                    </a:lnTo>
                    <a:lnTo>
                      <a:pt x="493014" y="121666"/>
                    </a:lnTo>
                    <a:lnTo>
                      <a:pt x="491871" y="126365"/>
                    </a:lnTo>
                    <a:lnTo>
                      <a:pt x="489077" y="129159"/>
                    </a:lnTo>
                    <a:lnTo>
                      <a:pt x="485267" y="130175"/>
                    </a:lnTo>
                    <a:lnTo>
                      <a:pt x="481584" y="129159"/>
                    </a:lnTo>
                    <a:lnTo>
                      <a:pt x="478917" y="126365"/>
                    </a:lnTo>
                    <a:lnTo>
                      <a:pt x="477901" y="121666"/>
                    </a:lnTo>
                    <a:lnTo>
                      <a:pt x="478917" y="117094"/>
                    </a:lnTo>
                    <a:lnTo>
                      <a:pt x="481711" y="114173"/>
                    </a:lnTo>
                    <a:lnTo>
                      <a:pt x="485521" y="113284"/>
                    </a:lnTo>
                    <a:close/>
                    <a:moveTo>
                      <a:pt x="522986" y="113284"/>
                    </a:moveTo>
                    <a:lnTo>
                      <a:pt x="526796" y="114173"/>
                    </a:lnTo>
                    <a:lnTo>
                      <a:pt x="529590" y="116967"/>
                    </a:lnTo>
                    <a:lnTo>
                      <a:pt x="530733" y="121539"/>
                    </a:lnTo>
                    <a:lnTo>
                      <a:pt x="529590" y="126238"/>
                    </a:lnTo>
                    <a:lnTo>
                      <a:pt x="526796" y="129032"/>
                    </a:lnTo>
                    <a:lnTo>
                      <a:pt x="522986" y="130048"/>
                    </a:lnTo>
                    <a:lnTo>
                      <a:pt x="519303" y="129032"/>
                    </a:lnTo>
                    <a:lnTo>
                      <a:pt x="516636" y="126238"/>
                    </a:lnTo>
                    <a:lnTo>
                      <a:pt x="515620" y="121539"/>
                    </a:lnTo>
                    <a:lnTo>
                      <a:pt x="516636" y="116967"/>
                    </a:lnTo>
                    <a:lnTo>
                      <a:pt x="519430" y="114046"/>
                    </a:lnTo>
                    <a:lnTo>
                      <a:pt x="523240" y="113157"/>
                    </a:lnTo>
                    <a:close/>
                    <a:moveTo>
                      <a:pt x="647954" y="113157"/>
                    </a:moveTo>
                    <a:lnTo>
                      <a:pt x="651764" y="114046"/>
                    </a:lnTo>
                    <a:lnTo>
                      <a:pt x="654558" y="116840"/>
                    </a:lnTo>
                    <a:lnTo>
                      <a:pt x="655574" y="121412"/>
                    </a:lnTo>
                    <a:lnTo>
                      <a:pt x="654431" y="126111"/>
                    </a:lnTo>
                    <a:lnTo>
                      <a:pt x="651637" y="128905"/>
                    </a:lnTo>
                    <a:lnTo>
                      <a:pt x="647827" y="129921"/>
                    </a:lnTo>
                    <a:lnTo>
                      <a:pt x="644144" y="128905"/>
                    </a:lnTo>
                    <a:lnTo>
                      <a:pt x="641350" y="126111"/>
                    </a:lnTo>
                    <a:lnTo>
                      <a:pt x="640334" y="121412"/>
                    </a:lnTo>
                    <a:lnTo>
                      <a:pt x="641350" y="116840"/>
                    </a:lnTo>
                    <a:lnTo>
                      <a:pt x="644144" y="113919"/>
                    </a:lnTo>
                    <a:lnTo>
                      <a:pt x="647954" y="113030"/>
                    </a:lnTo>
                    <a:close/>
                    <a:moveTo>
                      <a:pt x="222885" y="104140"/>
                    </a:moveTo>
                    <a:lnTo>
                      <a:pt x="222885" y="132715"/>
                    </a:lnTo>
                    <a:lnTo>
                      <a:pt x="226695" y="132715"/>
                    </a:lnTo>
                    <a:lnTo>
                      <a:pt x="226695" y="111633"/>
                    </a:lnTo>
                    <a:lnTo>
                      <a:pt x="236220" y="132969"/>
                    </a:lnTo>
                    <a:lnTo>
                      <a:pt x="238887" y="132969"/>
                    </a:lnTo>
                    <a:lnTo>
                      <a:pt x="248412" y="111633"/>
                    </a:lnTo>
                    <a:lnTo>
                      <a:pt x="248412" y="132969"/>
                    </a:lnTo>
                    <a:lnTo>
                      <a:pt x="252222" y="132969"/>
                    </a:lnTo>
                    <a:lnTo>
                      <a:pt x="252222" y="104394"/>
                    </a:lnTo>
                    <a:lnTo>
                      <a:pt x="248285" y="104394"/>
                    </a:lnTo>
                    <a:lnTo>
                      <a:pt x="237744" y="128016"/>
                    </a:lnTo>
                    <a:lnTo>
                      <a:pt x="227203" y="104394"/>
                    </a:lnTo>
                    <a:close/>
                    <a:moveTo>
                      <a:pt x="289179" y="102362"/>
                    </a:moveTo>
                    <a:lnTo>
                      <a:pt x="289179" y="132969"/>
                    </a:lnTo>
                    <a:lnTo>
                      <a:pt x="292989" y="132969"/>
                    </a:lnTo>
                    <a:lnTo>
                      <a:pt x="292989" y="102362"/>
                    </a:lnTo>
                    <a:close/>
                    <a:moveTo>
                      <a:pt x="304038" y="104648"/>
                    </a:moveTo>
                    <a:lnTo>
                      <a:pt x="304038" y="110363"/>
                    </a:lnTo>
                    <a:lnTo>
                      <a:pt x="301117" y="110363"/>
                    </a:lnTo>
                    <a:lnTo>
                      <a:pt x="301117" y="113411"/>
                    </a:lnTo>
                    <a:lnTo>
                      <a:pt x="304038" y="113411"/>
                    </a:lnTo>
                    <a:lnTo>
                      <a:pt x="304038" y="126746"/>
                    </a:lnTo>
                    <a:lnTo>
                      <a:pt x="305562" y="131445"/>
                    </a:lnTo>
                    <a:lnTo>
                      <a:pt x="310261" y="132842"/>
                    </a:lnTo>
                    <a:lnTo>
                      <a:pt x="304800" y="132842"/>
                    </a:lnTo>
                    <a:lnTo>
                      <a:pt x="304800" y="129667"/>
                    </a:lnTo>
                    <a:lnTo>
                      <a:pt x="302006" y="129667"/>
                    </a:lnTo>
                    <a:lnTo>
                      <a:pt x="299593" y="128905"/>
                    </a:lnTo>
                    <a:lnTo>
                      <a:pt x="298831" y="126619"/>
                    </a:lnTo>
                    <a:lnTo>
                      <a:pt x="298831" y="113411"/>
                    </a:lnTo>
                    <a:lnTo>
                      <a:pt x="304800" y="113411"/>
                    </a:lnTo>
                    <a:lnTo>
                      <a:pt x="304800" y="110363"/>
                    </a:lnTo>
                    <a:lnTo>
                      <a:pt x="298831" y="110363"/>
                    </a:lnTo>
                    <a:lnTo>
                      <a:pt x="298831" y="104648"/>
                    </a:lnTo>
                    <a:close/>
                    <a:moveTo>
                      <a:pt x="313055" y="110363"/>
                    </a:moveTo>
                    <a:lnTo>
                      <a:pt x="313055" y="132969"/>
                    </a:lnTo>
                    <a:lnTo>
                      <a:pt x="316865" y="132969"/>
                    </a:lnTo>
                    <a:lnTo>
                      <a:pt x="316865" y="110363"/>
                    </a:lnTo>
                    <a:close/>
                    <a:moveTo>
                      <a:pt x="354965" y="102489"/>
                    </a:moveTo>
                    <a:lnTo>
                      <a:pt x="354965" y="133096"/>
                    </a:lnTo>
                    <a:lnTo>
                      <a:pt x="358775" y="133096"/>
                    </a:lnTo>
                    <a:lnTo>
                      <a:pt x="358775" y="102362"/>
                    </a:lnTo>
                    <a:close/>
                    <a:moveTo>
                      <a:pt x="368935" y="110236"/>
                    </a:moveTo>
                    <a:lnTo>
                      <a:pt x="368935" y="132842"/>
                    </a:lnTo>
                    <a:lnTo>
                      <a:pt x="372745" y="132842"/>
                    </a:lnTo>
                    <a:lnTo>
                      <a:pt x="372745" y="110363"/>
                    </a:lnTo>
                    <a:close/>
                    <a:moveTo>
                      <a:pt x="446913" y="109982"/>
                    </a:moveTo>
                    <a:lnTo>
                      <a:pt x="442722" y="110871"/>
                    </a:lnTo>
                    <a:lnTo>
                      <a:pt x="439674" y="113538"/>
                    </a:lnTo>
                    <a:lnTo>
                      <a:pt x="439674" y="110363"/>
                    </a:lnTo>
                    <a:lnTo>
                      <a:pt x="435864" y="110363"/>
                    </a:lnTo>
                    <a:lnTo>
                      <a:pt x="435864" y="132969"/>
                    </a:lnTo>
                    <a:lnTo>
                      <a:pt x="439674" y="132969"/>
                    </a:lnTo>
                    <a:lnTo>
                      <a:pt x="439674" y="120523"/>
                    </a:lnTo>
                    <a:lnTo>
                      <a:pt x="441452" y="115062"/>
                    </a:lnTo>
                    <a:lnTo>
                      <a:pt x="446151" y="113157"/>
                    </a:lnTo>
                    <a:lnTo>
                      <a:pt x="450723" y="114935"/>
                    </a:lnTo>
                    <a:lnTo>
                      <a:pt x="452374" y="120142"/>
                    </a:lnTo>
                    <a:lnTo>
                      <a:pt x="452374" y="132969"/>
                    </a:lnTo>
                    <a:lnTo>
                      <a:pt x="456057" y="132969"/>
                    </a:lnTo>
                    <a:lnTo>
                      <a:pt x="456057" y="119634"/>
                    </a:lnTo>
                    <a:lnTo>
                      <a:pt x="453517" y="112395"/>
                    </a:lnTo>
                    <a:lnTo>
                      <a:pt x="446786" y="109982"/>
                    </a:lnTo>
                    <a:close/>
                    <a:moveTo>
                      <a:pt x="549910" y="104140"/>
                    </a:moveTo>
                    <a:lnTo>
                      <a:pt x="549910" y="132969"/>
                    </a:lnTo>
                    <a:lnTo>
                      <a:pt x="553720" y="132969"/>
                    </a:lnTo>
                    <a:lnTo>
                      <a:pt x="553720" y="121158"/>
                    </a:lnTo>
                    <a:lnTo>
                      <a:pt x="558292" y="121158"/>
                    </a:lnTo>
                    <a:lnTo>
                      <a:pt x="565150" y="132969"/>
                    </a:lnTo>
                    <a:lnTo>
                      <a:pt x="569595" y="132969"/>
                    </a:lnTo>
                    <a:lnTo>
                      <a:pt x="562356" y="120904"/>
                    </a:lnTo>
                    <a:lnTo>
                      <a:pt x="567563" y="117856"/>
                    </a:lnTo>
                    <a:lnTo>
                      <a:pt x="569214" y="112649"/>
                    </a:lnTo>
                    <a:lnTo>
                      <a:pt x="568071" y="108331"/>
                    </a:lnTo>
                    <a:lnTo>
                      <a:pt x="564642" y="105283"/>
                    </a:lnTo>
                    <a:lnTo>
                      <a:pt x="559181" y="104140"/>
                    </a:lnTo>
                    <a:close/>
                    <a:moveTo>
                      <a:pt x="609854" y="110236"/>
                    </a:moveTo>
                    <a:lnTo>
                      <a:pt x="609854" y="132842"/>
                    </a:lnTo>
                    <a:lnTo>
                      <a:pt x="613664" y="132842"/>
                    </a:lnTo>
                    <a:lnTo>
                      <a:pt x="613664" y="110363"/>
                    </a:lnTo>
                    <a:close/>
                    <a:moveTo>
                      <a:pt x="634873" y="109982"/>
                    </a:moveTo>
                    <a:lnTo>
                      <a:pt x="630555" y="110871"/>
                    </a:lnTo>
                    <a:lnTo>
                      <a:pt x="627507" y="113538"/>
                    </a:lnTo>
                    <a:lnTo>
                      <a:pt x="627507" y="110363"/>
                    </a:lnTo>
                    <a:lnTo>
                      <a:pt x="623697" y="110363"/>
                    </a:lnTo>
                    <a:lnTo>
                      <a:pt x="623697" y="132969"/>
                    </a:lnTo>
                    <a:lnTo>
                      <a:pt x="627507" y="132969"/>
                    </a:lnTo>
                    <a:lnTo>
                      <a:pt x="627507" y="120523"/>
                    </a:lnTo>
                    <a:lnTo>
                      <a:pt x="629285" y="115062"/>
                    </a:lnTo>
                    <a:lnTo>
                      <a:pt x="633984" y="113157"/>
                    </a:lnTo>
                    <a:lnTo>
                      <a:pt x="638556" y="114935"/>
                    </a:lnTo>
                    <a:lnTo>
                      <a:pt x="640207" y="120142"/>
                    </a:lnTo>
                    <a:lnTo>
                      <a:pt x="640207" y="132969"/>
                    </a:lnTo>
                    <a:lnTo>
                      <a:pt x="643890" y="132969"/>
                    </a:lnTo>
                    <a:lnTo>
                      <a:pt x="643890" y="119634"/>
                    </a:lnTo>
                    <a:lnTo>
                      <a:pt x="641350" y="112395"/>
                    </a:lnTo>
                    <a:lnTo>
                      <a:pt x="634619" y="109982"/>
                    </a:lnTo>
                    <a:close/>
                    <a:moveTo>
                      <a:pt x="677672" y="128143"/>
                    </a:moveTo>
                    <a:lnTo>
                      <a:pt x="675894" y="128905"/>
                    </a:lnTo>
                    <a:lnTo>
                      <a:pt x="675132" y="130683"/>
                    </a:lnTo>
                    <a:lnTo>
                      <a:pt x="675894" y="132461"/>
                    </a:lnTo>
                    <a:lnTo>
                      <a:pt x="677672" y="133223"/>
                    </a:lnTo>
                    <a:lnTo>
                      <a:pt x="679450" y="132461"/>
                    </a:lnTo>
                    <a:lnTo>
                      <a:pt x="680085" y="130683"/>
                    </a:lnTo>
                    <a:lnTo>
                      <a:pt x="679323" y="128905"/>
                    </a:lnTo>
                    <a:lnTo>
                      <a:pt x="677545" y="128143"/>
                    </a:lnTo>
                    <a:close/>
                    <a:moveTo>
                      <a:pt x="257556" y="110363"/>
                    </a:moveTo>
                    <a:lnTo>
                      <a:pt x="257556" y="123571"/>
                    </a:lnTo>
                    <a:lnTo>
                      <a:pt x="258826" y="128905"/>
                    </a:lnTo>
                    <a:lnTo>
                      <a:pt x="262128" y="132207"/>
                    </a:lnTo>
                    <a:lnTo>
                      <a:pt x="266827" y="133350"/>
                    </a:lnTo>
                    <a:lnTo>
                      <a:pt x="271145" y="132334"/>
                    </a:lnTo>
                    <a:lnTo>
                      <a:pt x="274066" y="129667"/>
                    </a:lnTo>
                    <a:lnTo>
                      <a:pt x="274066" y="132969"/>
                    </a:lnTo>
                    <a:lnTo>
                      <a:pt x="277876" y="132969"/>
                    </a:lnTo>
                    <a:lnTo>
                      <a:pt x="277876" y="110363"/>
                    </a:lnTo>
                    <a:lnTo>
                      <a:pt x="274066" y="110363"/>
                    </a:lnTo>
                    <a:lnTo>
                      <a:pt x="274066" y="122809"/>
                    </a:lnTo>
                    <a:lnTo>
                      <a:pt x="272288" y="128270"/>
                    </a:lnTo>
                    <a:lnTo>
                      <a:pt x="267589" y="130175"/>
                    </a:lnTo>
                    <a:lnTo>
                      <a:pt x="263017" y="128397"/>
                    </a:lnTo>
                    <a:lnTo>
                      <a:pt x="261366" y="123317"/>
                    </a:lnTo>
                    <a:lnTo>
                      <a:pt x="261366" y="110617"/>
                    </a:lnTo>
                    <a:close/>
                    <a:moveTo>
                      <a:pt x="381254" y="110236"/>
                    </a:moveTo>
                    <a:lnTo>
                      <a:pt x="375539" y="111633"/>
                    </a:lnTo>
                    <a:lnTo>
                      <a:pt x="371602" y="115697"/>
                    </a:lnTo>
                    <a:lnTo>
                      <a:pt x="370205" y="121793"/>
                    </a:lnTo>
                    <a:lnTo>
                      <a:pt x="371602" y="128016"/>
                    </a:lnTo>
                    <a:lnTo>
                      <a:pt x="375539" y="132080"/>
                    </a:lnTo>
                    <a:lnTo>
                      <a:pt x="381254" y="133477"/>
                    </a:lnTo>
                    <a:lnTo>
                      <a:pt x="388112" y="131318"/>
                    </a:lnTo>
                    <a:lnTo>
                      <a:pt x="391795" y="125730"/>
                    </a:lnTo>
                    <a:lnTo>
                      <a:pt x="387731" y="125730"/>
                    </a:lnTo>
                    <a:lnTo>
                      <a:pt x="385445" y="129032"/>
                    </a:lnTo>
                    <a:lnTo>
                      <a:pt x="381381" y="130175"/>
                    </a:lnTo>
                    <a:lnTo>
                      <a:pt x="376174" y="127889"/>
                    </a:lnTo>
                    <a:lnTo>
                      <a:pt x="374142" y="121539"/>
                    </a:lnTo>
                    <a:lnTo>
                      <a:pt x="376174" y="115316"/>
                    </a:lnTo>
                    <a:lnTo>
                      <a:pt x="381381" y="113157"/>
                    </a:lnTo>
                    <a:lnTo>
                      <a:pt x="385572" y="114300"/>
                    </a:lnTo>
                    <a:lnTo>
                      <a:pt x="387731" y="117602"/>
                    </a:lnTo>
                    <a:lnTo>
                      <a:pt x="391795" y="117602"/>
                    </a:lnTo>
                    <a:lnTo>
                      <a:pt x="388239" y="112014"/>
                    </a:lnTo>
                    <a:lnTo>
                      <a:pt x="381381" y="109982"/>
                    </a:lnTo>
                    <a:close/>
                    <a:moveTo>
                      <a:pt x="406146" y="109982"/>
                    </a:moveTo>
                    <a:lnTo>
                      <a:pt x="400685" y="111379"/>
                    </a:lnTo>
                    <a:lnTo>
                      <a:pt x="396875" y="115443"/>
                    </a:lnTo>
                    <a:lnTo>
                      <a:pt x="395478" y="121539"/>
                    </a:lnTo>
                    <a:lnTo>
                      <a:pt x="396875" y="127635"/>
                    </a:lnTo>
                    <a:lnTo>
                      <a:pt x="400685" y="131826"/>
                    </a:lnTo>
                    <a:lnTo>
                      <a:pt x="406146" y="133350"/>
                    </a:lnTo>
                    <a:lnTo>
                      <a:pt x="411353" y="132080"/>
                    </a:lnTo>
                    <a:lnTo>
                      <a:pt x="414655" y="128778"/>
                    </a:lnTo>
                    <a:lnTo>
                      <a:pt x="414655" y="132969"/>
                    </a:lnTo>
                    <a:lnTo>
                      <a:pt x="418465" y="132969"/>
                    </a:lnTo>
                    <a:lnTo>
                      <a:pt x="418465" y="110363"/>
                    </a:lnTo>
                    <a:lnTo>
                      <a:pt x="414655" y="110363"/>
                    </a:lnTo>
                    <a:lnTo>
                      <a:pt x="414655" y="114427"/>
                    </a:lnTo>
                    <a:lnTo>
                      <a:pt x="411353" y="111252"/>
                    </a:lnTo>
                    <a:lnTo>
                      <a:pt x="406146" y="109982"/>
                    </a:lnTo>
                    <a:close/>
                    <a:moveTo>
                      <a:pt x="468884" y="102362"/>
                    </a:moveTo>
                    <a:lnTo>
                      <a:pt x="468884" y="114300"/>
                    </a:lnTo>
                    <a:lnTo>
                      <a:pt x="465455" y="111125"/>
                    </a:lnTo>
                    <a:lnTo>
                      <a:pt x="460502" y="109982"/>
                    </a:lnTo>
                    <a:lnTo>
                      <a:pt x="454914" y="111379"/>
                    </a:lnTo>
                    <a:lnTo>
                      <a:pt x="451104" y="115443"/>
                    </a:lnTo>
                    <a:lnTo>
                      <a:pt x="449707" y="121539"/>
                    </a:lnTo>
                    <a:lnTo>
                      <a:pt x="451104" y="127635"/>
                    </a:lnTo>
                    <a:lnTo>
                      <a:pt x="454914" y="131826"/>
                    </a:lnTo>
                    <a:lnTo>
                      <a:pt x="460375" y="133350"/>
                    </a:lnTo>
                    <a:lnTo>
                      <a:pt x="465455" y="132080"/>
                    </a:lnTo>
                    <a:lnTo>
                      <a:pt x="468757" y="128778"/>
                    </a:lnTo>
                    <a:lnTo>
                      <a:pt x="468757" y="133096"/>
                    </a:lnTo>
                    <a:lnTo>
                      <a:pt x="472567" y="133096"/>
                    </a:lnTo>
                    <a:lnTo>
                      <a:pt x="472567" y="102362"/>
                    </a:lnTo>
                    <a:close/>
                    <a:moveTo>
                      <a:pt x="492760" y="109982"/>
                    </a:moveTo>
                    <a:lnTo>
                      <a:pt x="486918" y="111379"/>
                    </a:lnTo>
                    <a:lnTo>
                      <a:pt x="482727" y="115443"/>
                    </a:lnTo>
                    <a:lnTo>
                      <a:pt x="481203" y="121539"/>
                    </a:lnTo>
                    <a:lnTo>
                      <a:pt x="482727" y="127762"/>
                    </a:lnTo>
                    <a:lnTo>
                      <a:pt x="486791" y="131826"/>
                    </a:lnTo>
                    <a:lnTo>
                      <a:pt x="492506" y="133223"/>
                    </a:lnTo>
                    <a:lnTo>
                      <a:pt x="498348" y="131826"/>
                    </a:lnTo>
                    <a:lnTo>
                      <a:pt x="502539" y="127762"/>
                    </a:lnTo>
                    <a:lnTo>
                      <a:pt x="504063" y="121539"/>
                    </a:lnTo>
                    <a:lnTo>
                      <a:pt x="502539" y="115443"/>
                    </a:lnTo>
                    <a:lnTo>
                      <a:pt x="498475" y="111379"/>
                    </a:lnTo>
                    <a:lnTo>
                      <a:pt x="492633" y="109982"/>
                    </a:lnTo>
                    <a:close/>
                    <a:moveTo>
                      <a:pt x="530098" y="109982"/>
                    </a:moveTo>
                    <a:lnTo>
                      <a:pt x="524256" y="111379"/>
                    </a:lnTo>
                    <a:lnTo>
                      <a:pt x="520192" y="115443"/>
                    </a:lnTo>
                    <a:lnTo>
                      <a:pt x="518668" y="121539"/>
                    </a:lnTo>
                    <a:lnTo>
                      <a:pt x="520192" y="127762"/>
                    </a:lnTo>
                    <a:lnTo>
                      <a:pt x="524256" y="131826"/>
                    </a:lnTo>
                    <a:lnTo>
                      <a:pt x="529971" y="133223"/>
                    </a:lnTo>
                    <a:lnTo>
                      <a:pt x="535813" y="131826"/>
                    </a:lnTo>
                    <a:lnTo>
                      <a:pt x="540004" y="127762"/>
                    </a:lnTo>
                    <a:lnTo>
                      <a:pt x="541528" y="121539"/>
                    </a:lnTo>
                    <a:lnTo>
                      <a:pt x="540004" y="115443"/>
                    </a:lnTo>
                    <a:lnTo>
                      <a:pt x="535940" y="111379"/>
                    </a:lnTo>
                    <a:lnTo>
                      <a:pt x="530098" y="109982"/>
                    </a:lnTo>
                    <a:close/>
                    <a:moveTo>
                      <a:pt x="592455" y="109982"/>
                    </a:moveTo>
                    <a:lnTo>
                      <a:pt x="586613" y="111379"/>
                    </a:lnTo>
                    <a:lnTo>
                      <a:pt x="582676" y="115443"/>
                    </a:lnTo>
                    <a:lnTo>
                      <a:pt x="581279" y="121539"/>
                    </a:lnTo>
                    <a:lnTo>
                      <a:pt x="582676" y="127762"/>
                    </a:lnTo>
                    <a:lnTo>
                      <a:pt x="586613" y="131826"/>
                    </a:lnTo>
                    <a:lnTo>
                      <a:pt x="592328" y="133223"/>
                    </a:lnTo>
                    <a:lnTo>
                      <a:pt x="599059" y="131191"/>
                    </a:lnTo>
                    <a:lnTo>
                      <a:pt x="602742" y="125857"/>
                    </a:lnTo>
                    <a:lnTo>
                      <a:pt x="598678" y="125857"/>
                    </a:lnTo>
                    <a:lnTo>
                      <a:pt x="596392" y="128905"/>
                    </a:lnTo>
                    <a:lnTo>
                      <a:pt x="592328" y="130048"/>
                    </a:lnTo>
                    <a:lnTo>
                      <a:pt x="587248" y="128143"/>
                    </a:lnTo>
                    <a:lnTo>
                      <a:pt x="584962" y="122936"/>
                    </a:lnTo>
                    <a:lnTo>
                      <a:pt x="595630" y="122936"/>
                    </a:lnTo>
                    <a:lnTo>
                      <a:pt x="595757" y="120650"/>
                    </a:lnTo>
                    <a:lnTo>
                      <a:pt x="594360" y="115062"/>
                    </a:lnTo>
                    <a:lnTo>
                      <a:pt x="590550" y="111252"/>
                    </a:lnTo>
                    <a:lnTo>
                      <a:pt x="584835" y="109855"/>
                    </a:lnTo>
                    <a:close/>
                    <a:moveTo>
                      <a:pt x="647319" y="109855"/>
                    </a:moveTo>
                    <a:lnTo>
                      <a:pt x="641477" y="111252"/>
                    </a:lnTo>
                    <a:lnTo>
                      <a:pt x="637286" y="115316"/>
                    </a:lnTo>
                    <a:lnTo>
                      <a:pt x="635762" y="121412"/>
                    </a:lnTo>
                    <a:lnTo>
                      <a:pt x="637286" y="127635"/>
                    </a:lnTo>
                    <a:lnTo>
                      <a:pt x="641350" y="131699"/>
                    </a:lnTo>
                    <a:lnTo>
                      <a:pt x="647065" y="133096"/>
                    </a:lnTo>
                    <a:lnTo>
                      <a:pt x="652907" y="131699"/>
                    </a:lnTo>
                    <a:lnTo>
                      <a:pt x="657098" y="127635"/>
                    </a:lnTo>
                    <a:lnTo>
                      <a:pt x="658622" y="121412"/>
                    </a:lnTo>
                    <a:lnTo>
                      <a:pt x="657098" y="115316"/>
                    </a:lnTo>
                    <a:lnTo>
                      <a:pt x="653034" y="111252"/>
                    </a:lnTo>
                    <a:lnTo>
                      <a:pt x="647192" y="109855"/>
                    </a:lnTo>
                    <a:close/>
                    <a:moveTo>
                      <a:pt x="331597" y="109855"/>
                    </a:moveTo>
                    <a:lnTo>
                      <a:pt x="326390" y="111125"/>
                    </a:lnTo>
                    <a:lnTo>
                      <a:pt x="323088" y="114300"/>
                    </a:lnTo>
                    <a:lnTo>
                      <a:pt x="323088" y="110363"/>
                    </a:lnTo>
                    <a:lnTo>
                      <a:pt x="319278" y="110363"/>
                    </a:lnTo>
                    <a:lnTo>
                      <a:pt x="319278" y="143764"/>
                    </a:lnTo>
                    <a:lnTo>
                      <a:pt x="323088" y="143764"/>
                    </a:lnTo>
                    <a:lnTo>
                      <a:pt x="323088" y="128778"/>
                    </a:lnTo>
                    <a:lnTo>
                      <a:pt x="326517" y="132080"/>
                    </a:lnTo>
                    <a:lnTo>
                      <a:pt x="331597" y="133350"/>
                    </a:lnTo>
                    <a:lnTo>
                      <a:pt x="337058" y="131826"/>
                    </a:lnTo>
                    <a:lnTo>
                      <a:pt x="340868" y="127635"/>
                    </a:lnTo>
                    <a:lnTo>
                      <a:pt x="342265" y="121539"/>
                    </a:lnTo>
                    <a:lnTo>
                      <a:pt x="340868" y="115443"/>
                    </a:lnTo>
                    <a:lnTo>
                      <a:pt x="336931" y="111379"/>
                    </a:lnTo>
                    <a:lnTo>
                      <a:pt x="331470" y="109982"/>
                    </a:lnTo>
                    <a:close/>
                  </a:path>
                </a:pathLst>
              </a:custGeom>
              <a:solidFill>
                <a:srgbClr val="AD59AB">
                  <a:alpha val="4706"/>
                </a:srgbClr>
              </a:solidFill>
            </p:spPr>
          </p:sp>
        </p:grpSp>
        <p:grpSp>
          <p:nvGrpSpPr>
            <p:cNvPr id="17" name="Group 17"/>
            <p:cNvGrpSpPr/>
            <p:nvPr/>
          </p:nvGrpSpPr>
          <p:grpSpPr>
            <a:xfrm>
              <a:off x="64626" y="3930555"/>
              <a:ext cx="9126141" cy="1965278"/>
              <a:chOff x="0" y="0"/>
              <a:chExt cx="667360" cy="143713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93928" cy="143764"/>
              </a:xfrm>
              <a:custGeom>
                <a:avLst/>
                <a:gdLst/>
                <a:ahLst/>
                <a:cxnLst/>
                <a:rect l="l" t="t" r="r" b="b"/>
                <a:pathLst>
                  <a:path w="693928" h="143764">
                    <a:moveTo>
                      <a:pt x="484759" y="889"/>
                    </a:moveTo>
                    <a:lnTo>
                      <a:pt x="482981" y="1651"/>
                    </a:lnTo>
                    <a:lnTo>
                      <a:pt x="482219" y="3429"/>
                    </a:lnTo>
                    <a:lnTo>
                      <a:pt x="482981" y="5207"/>
                    </a:lnTo>
                    <a:lnTo>
                      <a:pt x="484759" y="5969"/>
                    </a:lnTo>
                    <a:lnTo>
                      <a:pt x="486537" y="5207"/>
                    </a:lnTo>
                    <a:lnTo>
                      <a:pt x="487299" y="3429"/>
                    </a:lnTo>
                    <a:lnTo>
                      <a:pt x="486410" y="1651"/>
                    </a:lnTo>
                    <a:lnTo>
                      <a:pt x="484759" y="889"/>
                    </a:lnTo>
                    <a:close/>
                    <a:moveTo>
                      <a:pt x="545465" y="0"/>
                    </a:moveTo>
                    <a:lnTo>
                      <a:pt x="536702" y="5207"/>
                    </a:lnTo>
                    <a:lnTo>
                      <a:pt x="536702" y="8001"/>
                    </a:lnTo>
                    <a:lnTo>
                      <a:pt x="545465" y="3302"/>
                    </a:lnTo>
                    <a:lnTo>
                      <a:pt x="545465" y="0"/>
                    </a:lnTo>
                    <a:close/>
                    <a:moveTo>
                      <a:pt x="462534" y="6604"/>
                    </a:moveTo>
                    <a:lnTo>
                      <a:pt x="471043" y="9652"/>
                    </a:lnTo>
                    <a:lnTo>
                      <a:pt x="473964" y="18034"/>
                    </a:lnTo>
                    <a:lnTo>
                      <a:pt x="471043" y="26289"/>
                    </a:lnTo>
                    <a:lnTo>
                      <a:pt x="462534" y="29210"/>
                    </a:lnTo>
                    <a:lnTo>
                      <a:pt x="457327" y="29210"/>
                    </a:lnTo>
                    <a:lnTo>
                      <a:pt x="457327" y="6604"/>
                    </a:lnTo>
                    <a:close/>
                    <a:moveTo>
                      <a:pt x="259461" y="12573"/>
                    </a:moveTo>
                    <a:lnTo>
                      <a:pt x="263271" y="13462"/>
                    </a:lnTo>
                    <a:lnTo>
                      <a:pt x="266065" y="16256"/>
                    </a:lnTo>
                    <a:lnTo>
                      <a:pt x="267081" y="20828"/>
                    </a:lnTo>
                    <a:lnTo>
                      <a:pt x="265938" y="25527"/>
                    </a:lnTo>
                    <a:lnTo>
                      <a:pt x="263144" y="28321"/>
                    </a:lnTo>
                    <a:lnTo>
                      <a:pt x="259334" y="29210"/>
                    </a:lnTo>
                    <a:lnTo>
                      <a:pt x="255651" y="28321"/>
                    </a:lnTo>
                    <a:lnTo>
                      <a:pt x="252984" y="25527"/>
                    </a:lnTo>
                    <a:lnTo>
                      <a:pt x="251968" y="20828"/>
                    </a:lnTo>
                    <a:lnTo>
                      <a:pt x="252984" y="16256"/>
                    </a:lnTo>
                    <a:lnTo>
                      <a:pt x="255778" y="13462"/>
                    </a:lnTo>
                    <a:lnTo>
                      <a:pt x="259588" y="12573"/>
                    </a:lnTo>
                    <a:close/>
                    <a:moveTo>
                      <a:pt x="344043" y="12573"/>
                    </a:moveTo>
                    <a:lnTo>
                      <a:pt x="347980" y="13589"/>
                    </a:lnTo>
                    <a:lnTo>
                      <a:pt x="350774" y="16510"/>
                    </a:lnTo>
                    <a:lnTo>
                      <a:pt x="351790" y="20955"/>
                    </a:lnTo>
                    <a:lnTo>
                      <a:pt x="350520" y="25400"/>
                    </a:lnTo>
                    <a:lnTo>
                      <a:pt x="347726" y="28321"/>
                    </a:lnTo>
                    <a:lnTo>
                      <a:pt x="343916" y="29337"/>
                    </a:lnTo>
                    <a:lnTo>
                      <a:pt x="340106" y="28321"/>
                    </a:lnTo>
                    <a:lnTo>
                      <a:pt x="337312" y="25400"/>
                    </a:lnTo>
                    <a:lnTo>
                      <a:pt x="336296" y="20955"/>
                    </a:lnTo>
                    <a:lnTo>
                      <a:pt x="337312" y="16510"/>
                    </a:lnTo>
                    <a:lnTo>
                      <a:pt x="340106" y="13589"/>
                    </a:lnTo>
                    <a:lnTo>
                      <a:pt x="343916" y="12573"/>
                    </a:lnTo>
                    <a:close/>
                    <a:moveTo>
                      <a:pt x="398272" y="12573"/>
                    </a:moveTo>
                    <a:lnTo>
                      <a:pt x="402209" y="13589"/>
                    </a:lnTo>
                    <a:lnTo>
                      <a:pt x="405003" y="16510"/>
                    </a:lnTo>
                    <a:lnTo>
                      <a:pt x="406019" y="20955"/>
                    </a:lnTo>
                    <a:lnTo>
                      <a:pt x="405003" y="25400"/>
                    </a:lnTo>
                    <a:lnTo>
                      <a:pt x="402209" y="28321"/>
                    </a:lnTo>
                    <a:lnTo>
                      <a:pt x="398399" y="29337"/>
                    </a:lnTo>
                    <a:lnTo>
                      <a:pt x="394589" y="28321"/>
                    </a:lnTo>
                    <a:lnTo>
                      <a:pt x="391668" y="25400"/>
                    </a:lnTo>
                    <a:lnTo>
                      <a:pt x="390652" y="20955"/>
                    </a:lnTo>
                    <a:lnTo>
                      <a:pt x="391668" y="16510"/>
                    </a:lnTo>
                    <a:lnTo>
                      <a:pt x="394462" y="13589"/>
                    </a:lnTo>
                    <a:lnTo>
                      <a:pt x="398272" y="12573"/>
                    </a:lnTo>
                    <a:close/>
                    <a:moveTo>
                      <a:pt x="426085" y="12573"/>
                    </a:moveTo>
                    <a:lnTo>
                      <a:pt x="429895" y="13462"/>
                    </a:lnTo>
                    <a:lnTo>
                      <a:pt x="432689" y="16256"/>
                    </a:lnTo>
                    <a:lnTo>
                      <a:pt x="433832" y="20828"/>
                    </a:lnTo>
                    <a:lnTo>
                      <a:pt x="432689" y="25527"/>
                    </a:lnTo>
                    <a:lnTo>
                      <a:pt x="429895" y="28321"/>
                    </a:lnTo>
                    <a:lnTo>
                      <a:pt x="426085" y="29210"/>
                    </a:lnTo>
                    <a:lnTo>
                      <a:pt x="422402" y="28321"/>
                    </a:lnTo>
                    <a:lnTo>
                      <a:pt x="419608" y="25527"/>
                    </a:lnTo>
                    <a:lnTo>
                      <a:pt x="418592" y="20828"/>
                    </a:lnTo>
                    <a:lnTo>
                      <a:pt x="419608" y="16256"/>
                    </a:lnTo>
                    <a:lnTo>
                      <a:pt x="422402" y="13462"/>
                    </a:lnTo>
                    <a:lnTo>
                      <a:pt x="426212" y="12573"/>
                    </a:lnTo>
                    <a:close/>
                    <a:moveTo>
                      <a:pt x="561213" y="12573"/>
                    </a:moveTo>
                    <a:lnTo>
                      <a:pt x="565150" y="13589"/>
                    </a:lnTo>
                    <a:lnTo>
                      <a:pt x="567944" y="16510"/>
                    </a:lnTo>
                    <a:lnTo>
                      <a:pt x="568960" y="20955"/>
                    </a:lnTo>
                    <a:lnTo>
                      <a:pt x="567944" y="25527"/>
                    </a:lnTo>
                    <a:lnTo>
                      <a:pt x="565150" y="28448"/>
                    </a:lnTo>
                    <a:lnTo>
                      <a:pt x="561340" y="29464"/>
                    </a:lnTo>
                    <a:lnTo>
                      <a:pt x="557530" y="28448"/>
                    </a:lnTo>
                    <a:lnTo>
                      <a:pt x="554482" y="25400"/>
                    </a:lnTo>
                    <a:lnTo>
                      <a:pt x="553466" y="20955"/>
                    </a:lnTo>
                    <a:lnTo>
                      <a:pt x="554482" y="16510"/>
                    </a:lnTo>
                    <a:lnTo>
                      <a:pt x="557276" y="13589"/>
                    </a:lnTo>
                    <a:lnTo>
                      <a:pt x="561086" y="12573"/>
                    </a:lnTo>
                    <a:close/>
                    <a:moveTo>
                      <a:pt x="624205" y="12573"/>
                    </a:moveTo>
                    <a:lnTo>
                      <a:pt x="628142" y="13589"/>
                    </a:lnTo>
                    <a:lnTo>
                      <a:pt x="630936" y="16510"/>
                    </a:lnTo>
                    <a:lnTo>
                      <a:pt x="631952" y="20955"/>
                    </a:lnTo>
                    <a:lnTo>
                      <a:pt x="630936" y="25400"/>
                    </a:lnTo>
                    <a:lnTo>
                      <a:pt x="628142" y="28321"/>
                    </a:lnTo>
                    <a:lnTo>
                      <a:pt x="624332" y="29337"/>
                    </a:lnTo>
                    <a:lnTo>
                      <a:pt x="620522" y="28321"/>
                    </a:lnTo>
                    <a:lnTo>
                      <a:pt x="617728" y="25400"/>
                    </a:lnTo>
                    <a:lnTo>
                      <a:pt x="616712" y="20955"/>
                    </a:lnTo>
                    <a:lnTo>
                      <a:pt x="617728" y="16510"/>
                    </a:lnTo>
                    <a:lnTo>
                      <a:pt x="620522" y="13589"/>
                    </a:lnTo>
                    <a:lnTo>
                      <a:pt x="624332" y="12573"/>
                    </a:lnTo>
                    <a:close/>
                    <a:moveTo>
                      <a:pt x="228600" y="3556"/>
                    </a:moveTo>
                    <a:lnTo>
                      <a:pt x="228600" y="32258"/>
                    </a:lnTo>
                    <a:lnTo>
                      <a:pt x="232410" y="32258"/>
                    </a:lnTo>
                    <a:lnTo>
                      <a:pt x="232410" y="19304"/>
                    </a:lnTo>
                    <a:lnTo>
                      <a:pt x="242570" y="19304"/>
                    </a:lnTo>
                    <a:lnTo>
                      <a:pt x="242570" y="16256"/>
                    </a:lnTo>
                    <a:lnTo>
                      <a:pt x="232410" y="16256"/>
                    </a:lnTo>
                    <a:lnTo>
                      <a:pt x="232410" y="6604"/>
                    </a:lnTo>
                    <a:lnTo>
                      <a:pt x="244856" y="6604"/>
                    </a:lnTo>
                    <a:lnTo>
                      <a:pt x="244856" y="3556"/>
                    </a:lnTo>
                    <a:close/>
                    <a:moveTo>
                      <a:pt x="287020" y="9271"/>
                    </a:moveTo>
                    <a:lnTo>
                      <a:pt x="282575" y="10287"/>
                    </a:lnTo>
                    <a:lnTo>
                      <a:pt x="279781" y="13335"/>
                    </a:lnTo>
                    <a:lnTo>
                      <a:pt x="279781" y="9652"/>
                    </a:lnTo>
                    <a:lnTo>
                      <a:pt x="275971" y="9652"/>
                    </a:lnTo>
                    <a:lnTo>
                      <a:pt x="275971" y="32258"/>
                    </a:lnTo>
                    <a:lnTo>
                      <a:pt x="279781" y="32258"/>
                    </a:lnTo>
                    <a:lnTo>
                      <a:pt x="279781" y="19939"/>
                    </a:lnTo>
                    <a:lnTo>
                      <a:pt x="286131" y="13081"/>
                    </a:lnTo>
                    <a:lnTo>
                      <a:pt x="287147" y="13081"/>
                    </a:lnTo>
                    <a:lnTo>
                      <a:pt x="287147" y="9271"/>
                    </a:lnTo>
                    <a:close/>
                    <a:moveTo>
                      <a:pt x="302387" y="9271"/>
                    </a:moveTo>
                    <a:lnTo>
                      <a:pt x="298069" y="10160"/>
                    </a:lnTo>
                    <a:lnTo>
                      <a:pt x="295148" y="12827"/>
                    </a:lnTo>
                    <a:lnTo>
                      <a:pt x="295148" y="9652"/>
                    </a:lnTo>
                    <a:lnTo>
                      <a:pt x="291338" y="9652"/>
                    </a:lnTo>
                    <a:lnTo>
                      <a:pt x="291338" y="32258"/>
                    </a:lnTo>
                    <a:lnTo>
                      <a:pt x="295148" y="32258"/>
                    </a:lnTo>
                    <a:lnTo>
                      <a:pt x="295148" y="19812"/>
                    </a:lnTo>
                    <a:lnTo>
                      <a:pt x="296926" y="14351"/>
                    </a:lnTo>
                    <a:lnTo>
                      <a:pt x="301625" y="12446"/>
                    </a:lnTo>
                    <a:lnTo>
                      <a:pt x="306197" y="14224"/>
                    </a:lnTo>
                    <a:lnTo>
                      <a:pt x="307848" y="19431"/>
                    </a:lnTo>
                    <a:lnTo>
                      <a:pt x="307848" y="32258"/>
                    </a:lnTo>
                    <a:lnTo>
                      <a:pt x="311531" y="32258"/>
                    </a:lnTo>
                    <a:lnTo>
                      <a:pt x="311531" y="19812"/>
                    </a:lnTo>
                    <a:lnTo>
                      <a:pt x="313309" y="14351"/>
                    </a:lnTo>
                    <a:lnTo>
                      <a:pt x="318008" y="12446"/>
                    </a:lnTo>
                    <a:lnTo>
                      <a:pt x="322580" y="14224"/>
                    </a:lnTo>
                    <a:lnTo>
                      <a:pt x="324231" y="19431"/>
                    </a:lnTo>
                    <a:lnTo>
                      <a:pt x="324231" y="32258"/>
                    </a:lnTo>
                    <a:lnTo>
                      <a:pt x="327914" y="32258"/>
                    </a:lnTo>
                    <a:lnTo>
                      <a:pt x="327914" y="18923"/>
                    </a:lnTo>
                    <a:lnTo>
                      <a:pt x="326771" y="13589"/>
                    </a:lnTo>
                    <a:lnTo>
                      <a:pt x="323469" y="10287"/>
                    </a:lnTo>
                    <a:lnTo>
                      <a:pt x="318770" y="9271"/>
                    </a:lnTo>
                    <a:lnTo>
                      <a:pt x="313944" y="10541"/>
                    </a:lnTo>
                    <a:lnTo>
                      <a:pt x="310769" y="14224"/>
                    </a:lnTo>
                    <a:lnTo>
                      <a:pt x="307467" y="10414"/>
                    </a:lnTo>
                    <a:lnTo>
                      <a:pt x="302387" y="9144"/>
                    </a:lnTo>
                    <a:close/>
                    <a:moveTo>
                      <a:pt x="372999" y="9144"/>
                    </a:moveTo>
                    <a:lnTo>
                      <a:pt x="368554" y="10160"/>
                    </a:lnTo>
                    <a:lnTo>
                      <a:pt x="365506" y="12827"/>
                    </a:lnTo>
                    <a:lnTo>
                      <a:pt x="365506" y="9652"/>
                    </a:lnTo>
                    <a:lnTo>
                      <a:pt x="361696" y="9652"/>
                    </a:lnTo>
                    <a:lnTo>
                      <a:pt x="361696" y="32258"/>
                    </a:lnTo>
                    <a:lnTo>
                      <a:pt x="365506" y="32258"/>
                    </a:lnTo>
                    <a:lnTo>
                      <a:pt x="365506" y="19812"/>
                    </a:lnTo>
                    <a:lnTo>
                      <a:pt x="367284" y="14351"/>
                    </a:lnTo>
                    <a:lnTo>
                      <a:pt x="371983" y="12446"/>
                    </a:lnTo>
                    <a:lnTo>
                      <a:pt x="376555" y="14224"/>
                    </a:lnTo>
                    <a:lnTo>
                      <a:pt x="378206" y="19431"/>
                    </a:lnTo>
                    <a:lnTo>
                      <a:pt x="378206" y="32258"/>
                    </a:lnTo>
                    <a:lnTo>
                      <a:pt x="381889" y="32258"/>
                    </a:lnTo>
                    <a:lnTo>
                      <a:pt x="381889" y="18923"/>
                    </a:lnTo>
                    <a:lnTo>
                      <a:pt x="379349" y="11684"/>
                    </a:lnTo>
                    <a:lnTo>
                      <a:pt x="372618" y="9271"/>
                    </a:lnTo>
                    <a:close/>
                    <a:moveTo>
                      <a:pt x="453517" y="3556"/>
                    </a:moveTo>
                    <a:lnTo>
                      <a:pt x="453517" y="32258"/>
                    </a:lnTo>
                    <a:lnTo>
                      <a:pt x="462534" y="32258"/>
                    </a:lnTo>
                    <a:lnTo>
                      <a:pt x="470662" y="30480"/>
                    </a:lnTo>
                    <a:lnTo>
                      <a:pt x="475996" y="25527"/>
                    </a:lnTo>
                    <a:lnTo>
                      <a:pt x="477774" y="17907"/>
                    </a:lnTo>
                    <a:lnTo>
                      <a:pt x="475869" y="10287"/>
                    </a:lnTo>
                    <a:lnTo>
                      <a:pt x="470535" y="5207"/>
                    </a:lnTo>
                    <a:lnTo>
                      <a:pt x="462407" y="3429"/>
                    </a:lnTo>
                    <a:close/>
                    <a:moveTo>
                      <a:pt x="491617" y="9525"/>
                    </a:moveTo>
                    <a:lnTo>
                      <a:pt x="491617" y="32258"/>
                    </a:lnTo>
                    <a:lnTo>
                      <a:pt x="495427" y="32258"/>
                    </a:lnTo>
                    <a:lnTo>
                      <a:pt x="495427" y="9652"/>
                    </a:lnTo>
                    <a:close/>
                    <a:moveTo>
                      <a:pt x="552196" y="9652"/>
                    </a:moveTo>
                    <a:lnTo>
                      <a:pt x="552196" y="32258"/>
                    </a:lnTo>
                    <a:lnTo>
                      <a:pt x="556006" y="32258"/>
                    </a:lnTo>
                    <a:lnTo>
                      <a:pt x="556006" y="9652"/>
                    </a:lnTo>
                    <a:close/>
                    <a:moveTo>
                      <a:pt x="604012" y="1778"/>
                    </a:moveTo>
                    <a:lnTo>
                      <a:pt x="604012" y="32258"/>
                    </a:lnTo>
                    <a:lnTo>
                      <a:pt x="607822" y="32258"/>
                    </a:lnTo>
                    <a:lnTo>
                      <a:pt x="607822" y="1778"/>
                    </a:lnTo>
                    <a:close/>
                    <a:moveTo>
                      <a:pt x="668655" y="27432"/>
                    </a:moveTo>
                    <a:lnTo>
                      <a:pt x="666877" y="28194"/>
                    </a:lnTo>
                    <a:lnTo>
                      <a:pt x="666115" y="29972"/>
                    </a:lnTo>
                    <a:lnTo>
                      <a:pt x="666877" y="31750"/>
                    </a:lnTo>
                    <a:lnTo>
                      <a:pt x="668655" y="32512"/>
                    </a:lnTo>
                    <a:lnTo>
                      <a:pt x="670433" y="31750"/>
                    </a:lnTo>
                    <a:lnTo>
                      <a:pt x="671068" y="29972"/>
                    </a:lnTo>
                    <a:lnTo>
                      <a:pt x="670306" y="28194"/>
                    </a:lnTo>
                    <a:lnTo>
                      <a:pt x="668528" y="27432"/>
                    </a:lnTo>
                    <a:close/>
                    <a:moveTo>
                      <a:pt x="577469" y="9652"/>
                    </a:moveTo>
                    <a:lnTo>
                      <a:pt x="577469" y="22987"/>
                    </a:lnTo>
                    <a:lnTo>
                      <a:pt x="578739" y="28321"/>
                    </a:lnTo>
                    <a:lnTo>
                      <a:pt x="582041" y="31623"/>
                    </a:lnTo>
                    <a:lnTo>
                      <a:pt x="586740" y="32639"/>
                    </a:lnTo>
                    <a:lnTo>
                      <a:pt x="591058" y="31623"/>
                    </a:lnTo>
                    <a:lnTo>
                      <a:pt x="593979" y="28956"/>
                    </a:lnTo>
                    <a:lnTo>
                      <a:pt x="593979" y="32258"/>
                    </a:lnTo>
                    <a:lnTo>
                      <a:pt x="597789" y="32258"/>
                    </a:lnTo>
                    <a:lnTo>
                      <a:pt x="597789" y="9652"/>
                    </a:lnTo>
                    <a:lnTo>
                      <a:pt x="593979" y="9652"/>
                    </a:lnTo>
                    <a:lnTo>
                      <a:pt x="593979" y="22098"/>
                    </a:lnTo>
                    <a:lnTo>
                      <a:pt x="592201" y="27559"/>
                    </a:lnTo>
                    <a:lnTo>
                      <a:pt x="587502" y="29464"/>
                    </a:lnTo>
                    <a:lnTo>
                      <a:pt x="582930" y="27686"/>
                    </a:lnTo>
                    <a:lnTo>
                      <a:pt x="581279" y="22606"/>
                    </a:lnTo>
                    <a:lnTo>
                      <a:pt x="581279" y="9906"/>
                    </a:lnTo>
                    <a:close/>
                    <a:moveTo>
                      <a:pt x="259461" y="9271"/>
                    </a:moveTo>
                    <a:lnTo>
                      <a:pt x="253619" y="10668"/>
                    </a:lnTo>
                    <a:lnTo>
                      <a:pt x="249428" y="14732"/>
                    </a:lnTo>
                    <a:lnTo>
                      <a:pt x="247904" y="20828"/>
                    </a:lnTo>
                    <a:lnTo>
                      <a:pt x="249428" y="27051"/>
                    </a:lnTo>
                    <a:lnTo>
                      <a:pt x="253492" y="31115"/>
                    </a:lnTo>
                    <a:lnTo>
                      <a:pt x="259207" y="32512"/>
                    </a:lnTo>
                    <a:lnTo>
                      <a:pt x="265049" y="31115"/>
                    </a:lnTo>
                    <a:lnTo>
                      <a:pt x="269240" y="27051"/>
                    </a:lnTo>
                    <a:lnTo>
                      <a:pt x="270764" y="20828"/>
                    </a:lnTo>
                    <a:lnTo>
                      <a:pt x="269240" y="14732"/>
                    </a:lnTo>
                    <a:lnTo>
                      <a:pt x="265176" y="10668"/>
                    </a:lnTo>
                    <a:lnTo>
                      <a:pt x="259334" y="9271"/>
                    </a:lnTo>
                    <a:close/>
                    <a:moveTo>
                      <a:pt x="343027" y="9271"/>
                    </a:moveTo>
                    <a:lnTo>
                      <a:pt x="337566" y="10668"/>
                    </a:lnTo>
                    <a:lnTo>
                      <a:pt x="333756" y="14732"/>
                    </a:lnTo>
                    <a:lnTo>
                      <a:pt x="332359" y="20828"/>
                    </a:lnTo>
                    <a:lnTo>
                      <a:pt x="333756" y="26924"/>
                    </a:lnTo>
                    <a:lnTo>
                      <a:pt x="337566" y="31115"/>
                    </a:lnTo>
                    <a:lnTo>
                      <a:pt x="343027" y="32639"/>
                    </a:lnTo>
                    <a:lnTo>
                      <a:pt x="348234" y="31369"/>
                    </a:lnTo>
                    <a:lnTo>
                      <a:pt x="351536" y="28067"/>
                    </a:lnTo>
                    <a:lnTo>
                      <a:pt x="351536" y="32258"/>
                    </a:lnTo>
                    <a:lnTo>
                      <a:pt x="355346" y="32258"/>
                    </a:lnTo>
                    <a:lnTo>
                      <a:pt x="355346" y="9652"/>
                    </a:lnTo>
                    <a:lnTo>
                      <a:pt x="351536" y="9652"/>
                    </a:lnTo>
                    <a:lnTo>
                      <a:pt x="351536" y="13843"/>
                    </a:lnTo>
                    <a:lnTo>
                      <a:pt x="348361" y="10541"/>
                    </a:lnTo>
                    <a:lnTo>
                      <a:pt x="343154" y="9271"/>
                    </a:lnTo>
                    <a:close/>
                    <a:moveTo>
                      <a:pt x="406019" y="1778"/>
                    </a:moveTo>
                    <a:lnTo>
                      <a:pt x="406019" y="13716"/>
                    </a:lnTo>
                    <a:lnTo>
                      <a:pt x="402463" y="10541"/>
                    </a:lnTo>
                    <a:lnTo>
                      <a:pt x="397510" y="9271"/>
                    </a:lnTo>
                    <a:lnTo>
                      <a:pt x="391922" y="10668"/>
                    </a:lnTo>
                    <a:lnTo>
                      <a:pt x="388112" y="14732"/>
                    </a:lnTo>
                    <a:lnTo>
                      <a:pt x="386715" y="20828"/>
                    </a:lnTo>
                    <a:lnTo>
                      <a:pt x="388112" y="26924"/>
                    </a:lnTo>
                    <a:lnTo>
                      <a:pt x="392049" y="31115"/>
                    </a:lnTo>
                    <a:lnTo>
                      <a:pt x="397510" y="32639"/>
                    </a:lnTo>
                    <a:lnTo>
                      <a:pt x="402590" y="31369"/>
                    </a:lnTo>
                    <a:lnTo>
                      <a:pt x="405892" y="28067"/>
                    </a:lnTo>
                    <a:lnTo>
                      <a:pt x="405892" y="32258"/>
                    </a:lnTo>
                    <a:lnTo>
                      <a:pt x="409702" y="32258"/>
                    </a:lnTo>
                    <a:lnTo>
                      <a:pt x="409702" y="1778"/>
                    </a:lnTo>
                    <a:close/>
                    <a:moveTo>
                      <a:pt x="429895" y="9271"/>
                    </a:moveTo>
                    <a:lnTo>
                      <a:pt x="420370" y="10795"/>
                    </a:lnTo>
                    <a:lnTo>
                      <a:pt x="416306" y="14859"/>
                    </a:lnTo>
                    <a:lnTo>
                      <a:pt x="414782" y="20955"/>
                    </a:lnTo>
                    <a:lnTo>
                      <a:pt x="416306" y="27178"/>
                    </a:lnTo>
                    <a:lnTo>
                      <a:pt x="420370" y="31242"/>
                    </a:lnTo>
                    <a:lnTo>
                      <a:pt x="426085" y="32639"/>
                    </a:lnTo>
                    <a:lnTo>
                      <a:pt x="431927" y="31242"/>
                    </a:lnTo>
                    <a:lnTo>
                      <a:pt x="436118" y="27178"/>
                    </a:lnTo>
                    <a:lnTo>
                      <a:pt x="437642" y="20955"/>
                    </a:lnTo>
                    <a:lnTo>
                      <a:pt x="436118" y="14859"/>
                    </a:lnTo>
                    <a:lnTo>
                      <a:pt x="432054" y="10795"/>
                    </a:lnTo>
                    <a:lnTo>
                      <a:pt x="426212" y="9398"/>
                    </a:lnTo>
                    <a:close/>
                    <a:moveTo>
                      <a:pt x="500507" y="9398"/>
                    </a:moveTo>
                    <a:lnTo>
                      <a:pt x="496062" y="10160"/>
                    </a:lnTo>
                    <a:lnTo>
                      <a:pt x="493141" y="12446"/>
                    </a:lnTo>
                    <a:lnTo>
                      <a:pt x="492125" y="15621"/>
                    </a:lnTo>
                    <a:lnTo>
                      <a:pt x="493268" y="19177"/>
                    </a:lnTo>
                    <a:lnTo>
                      <a:pt x="496062" y="21209"/>
                    </a:lnTo>
                    <a:lnTo>
                      <a:pt x="500126" y="22479"/>
                    </a:lnTo>
                    <a:lnTo>
                      <a:pt x="504190" y="23876"/>
                    </a:lnTo>
                    <a:lnTo>
                      <a:pt x="505460" y="26035"/>
                    </a:lnTo>
                    <a:lnTo>
                      <a:pt x="504190" y="28448"/>
                    </a:lnTo>
                    <a:lnTo>
                      <a:pt x="500761" y="29337"/>
                    </a:lnTo>
                    <a:lnTo>
                      <a:pt x="496951" y="28321"/>
                    </a:lnTo>
                    <a:lnTo>
                      <a:pt x="495427" y="25527"/>
                    </a:lnTo>
                    <a:lnTo>
                      <a:pt x="491490" y="25527"/>
                    </a:lnTo>
                    <a:lnTo>
                      <a:pt x="492760" y="29210"/>
                    </a:lnTo>
                    <a:lnTo>
                      <a:pt x="496062" y="31623"/>
                    </a:lnTo>
                    <a:lnTo>
                      <a:pt x="500761" y="32512"/>
                    </a:lnTo>
                    <a:lnTo>
                      <a:pt x="505079" y="31623"/>
                    </a:lnTo>
                    <a:lnTo>
                      <a:pt x="508000" y="29337"/>
                    </a:lnTo>
                    <a:lnTo>
                      <a:pt x="509016" y="26035"/>
                    </a:lnTo>
                    <a:lnTo>
                      <a:pt x="508000" y="22860"/>
                    </a:lnTo>
                    <a:lnTo>
                      <a:pt x="505333" y="20955"/>
                    </a:lnTo>
                    <a:lnTo>
                      <a:pt x="498348" y="18669"/>
                    </a:lnTo>
                    <a:lnTo>
                      <a:pt x="496570" y="17526"/>
                    </a:lnTo>
                    <a:lnTo>
                      <a:pt x="495808" y="15748"/>
                    </a:lnTo>
                    <a:lnTo>
                      <a:pt x="496951" y="13462"/>
                    </a:lnTo>
                    <a:lnTo>
                      <a:pt x="500126" y="12573"/>
                    </a:lnTo>
                    <a:lnTo>
                      <a:pt x="503682" y="13716"/>
                    </a:lnTo>
                    <a:lnTo>
                      <a:pt x="505079" y="16510"/>
                    </a:lnTo>
                    <a:lnTo>
                      <a:pt x="508889" y="16510"/>
                    </a:lnTo>
                    <a:lnTo>
                      <a:pt x="506476" y="11176"/>
                    </a:lnTo>
                    <a:lnTo>
                      <a:pt x="500507" y="9271"/>
                    </a:lnTo>
                    <a:close/>
                    <a:moveTo>
                      <a:pt x="524129" y="9271"/>
                    </a:moveTo>
                    <a:lnTo>
                      <a:pt x="518414" y="10668"/>
                    </a:lnTo>
                    <a:lnTo>
                      <a:pt x="514477" y="14732"/>
                    </a:lnTo>
                    <a:lnTo>
                      <a:pt x="513080" y="20828"/>
                    </a:lnTo>
                    <a:lnTo>
                      <a:pt x="514477" y="27051"/>
                    </a:lnTo>
                    <a:lnTo>
                      <a:pt x="518414" y="31115"/>
                    </a:lnTo>
                    <a:lnTo>
                      <a:pt x="524129" y="32512"/>
                    </a:lnTo>
                    <a:lnTo>
                      <a:pt x="530987" y="30353"/>
                    </a:lnTo>
                    <a:lnTo>
                      <a:pt x="534670" y="24765"/>
                    </a:lnTo>
                    <a:lnTo>
                      <a:pt x="530606" y="24765"/>
                    </a:lnTo>
                    <a:lnTo>
                      <a:pt x="528320" y="28067"/>
                    </a:lnTo>
                    <a:lnTo>
                      <a:pt x="524129" y="29210"/>
                    </a:lnTo>
                    <a:lnTo>
                      <a:pt x="518922" y="26924"/>
                    </a:lnTo>
                    <a:lnTo>
                      <a:pt x="516890" y="20574"/>
                    </a:lnTo>
                    <a:lnTo>
                      <a:pt x="518922" y="14351"/>
                    </a:lnTo>
                    <a:lnTo>
                      <a:pt x="524129" y="12192"/>
                    </a:lnTo>
                    <a:lnTo>
                      <a:pt x="528320" y="13462"/>
                    </a:lnTo>
                    <a:lnTo>
                      <a:pt x="530606" y="16764"/>
                    </a:lnTo>
                    <a:lnTo>
                      <a:pt x="534670" y="16764"/>
                    </a:lnTo>
                    <a:lnTo>
                      <a:pt x="530987" y="11303"/>
                    </a:lnTo>
                    <a:lnTo>
                      <a:pt x="524129" y="9271"/>
                    </a:lnTo>
                    <a:close/>
                    <a:moveTo>
                      <a:pt x="623570" y="9271"/>
                    </a:moveTo>
                    <a:lnTo>
                      <a:pt x="618109" y="10668"/>
                    </a:lnTo>
                    <a:lnTo>
                      <a:pt x="614299" y="14732"/>
                    </a:lnTo>
                    <a:lnTo>
                      <a:pt x="612902" y="20828"/>
                    </a:lnTo>
                    <a:lnTo>
                      <a:pt x="614299" y="26924"/>
                    </a:lnTo>
                    <a:lnTo>
                      <a:pt x="618109" y="31115"/>
                    </a:lnTo>
                    <a:lnTo>
                      <a:pt x="623570" y="32639"/>
                    </a:lnTo>
                    <a:lnTo>
                      <a:pt x="628777" y="31369"/>
                    </a:lnTo>
                    <a:lnTo>
                      <a:pt x="632079" y="28067"/>
                    </a:lnTo>
                    <a:lnTo>
                      <a:pt x="632079" y="32258"/>
                    </a:lnTo>
                    <a:lnTo>
                      <a:pt x="635889" y="32258"/>
                    </a:lnTo>
                    <a:lnTo>
                      <a:pt x="635889" y="9652"/>
                    </a:lnTo>
                    <a:lnTo>
                      <a:pt x="632079" y="9652"/>
                    </a:lnTo>
                    <a:lnTo>
                      <a:pt x="632079" y="13843"/>
                    </a:lnTo>
                    <a:lnTo>
                      <a:pt x="628650" y="10541"/>
                    </a:lnTo>
                    <a:lnTo>
                      <a:pt x="623570" y="9271"/>
                    </a:lnTo>
                    <a:close/>
                    <a:moveTo>
                      <a:pt x="649732" y="9271"/>
                    </a:moveTo>
                    <a:lnTo>
                      <a:pt x="645287" y="10160"/>
                    </a:lnTo>
                    <a:lnTo>
                      <a:pt x="642366" y="12446"/>
                    </a:lnTo>
                    <a:lnTo>
                      <a:pt x="641350" y="15621"/>
                    </a:lnTo>
                    <a:lnTo>
                      <a:pt x="642493" y="19177"/>
                    </a:lnTo>
                    <a:lnTo>
                      <a:pt x="645160" y="21209"/>
                    </a:lnTo>
                    <a:lnTo>
                      <a:pt x="649224" y="22479"/>
                    </a:lnTo>
                    <a:lnTo>
                      <a:pt x="653288" y="23876"/>
                    </a:lnTo>
                    <a:lnTo>
                      <a:pt x="654558" y="26035"/>
                    </a:lnTo>
                    <a:lnTo>
                      <a:pt x="653288" y="28448"/>
                    </a:lnTo>
                    <a:lnTo>
                      <a:pt x="649859" y="29337"/>
                    </a:lnTo>
                    <a:lnTo>
                      <a:pt x="646049" y="28321"/>
                    </a:lnTo>
                    <a:lnTo>
                      <a:pt x="644525" y="25527"/>
                    </a:lnTo>
                    <a:lnTo>
                      <a:pt x="640588" y="25527"/>
                    </a:lnTo>
                    <a:lnTo>
                      <a:pt x="641858" y="29210"/>
                    </a:lnTo>
                    <a:lnTo>
                      <a:pt x="645160" y="31623"/>
                    </a:lnTo>
                    <a:lnTo>
                      <a:pt x="649859" y="32512"/>
                    </a:lnTo>
                    <a:lnTo>
                      <a:pt x="654177" y="31623"/>
                    </a:lnTo>
                    <a:lnTo>
                      <a:pt x="657098" y="29337"/>
                    </a:lnTo>
                    <a:lnTo>
                      <a:pt x="658114" y="26035"/>
                    </a:lnTo>
                    <a:lnTo>
                      <a:pt x="656971" y="22733"/>
                    </a:lnTo>
                    <a:lnTo>
                      <a:pt x="654431" y="20828"/>
                    </a:lnTo>
                    <a:lnTo>
                      <a:pt x="647446" y="18542"/>
                    </a:lnTo>
                    <a:lnTo>
                      <a:pt x="645668" y="17399"/>
                    </a:lnTo>
                    <a:lnTo>
                      <a:pt x="644906" y="15621"/>
                    </a:lnTo>
                    <a:lnTo>
                      <a:pt x="646049" y="13335"/>
                    </a:lnTo>
                    <a:lnTo>
                      <a:pt x="649224" y="12446"/>
                    </a:lnTo>
                    <a:lnTo>
                      <a:pt x="652780" y="13589"/>
                    </a:lnTo>
                    <a:lnTo>
                      <a:pt x="654177" y="16383"/>
                    </a:lnTo>
                    <a:lnTo>
                      <a:pt x="657987" y="16383"/>
                    </a:lnTo>
                    <a:lnTo>
                      <a:pt x="655447" y="11176"/>
                    </a:lnTo>
                    <a:lnTo>
                      <a:pt x="649351" y="9271"/>
                    </a:lnTo>
                    <a:close/>
                    <a:moveTo>
                      <a:pt x="561594" y="9271"/>
                    </a:moveTo>
                    <a:lnTo>
                      <a:pt x="556387" y="10541"/>
                    </a:lnTo>
                    <a:lnTo>
                      <a:pt x="553085" y="13716"/>
                    </a:lnTo>
                    <a:lnTo>
                      <a:pt x="553085" y="9652"/>
                    </a:lnTo>
                    <a:lnTo>
                      <a:pt x="549275" y="9652"/>
                    </a:lnTo>
                    <a:lnTo>
                      <a:pt x="549275" y="43053"/>
                    </a:lnTo>
                    <a:lnTo>
                      <a:pt x="553085" y="43053"/>
                    </a:lnTo>
                    <a:lnTo>
                      <a:pt x="553085" y="28067"/>
                    </a:lnTo>
                    <a:lnTo>
                      <a:pt x="556514" y="31369"/>
                    </a:lnTo>
                    <a:lnTo>
                      <a:pt x="561594" y="32639"/>
                    </a:lnTo>
                    <a:lnTo>
                      <a:pt x="567055" y="31115"/>
                    </a:lnTo>
                    <a:lnTo>
                      <a:pt x="570865" y="26924"/>
                    </a:lnTo>
                    <a:lnTo>
                      <a:pt x="572262" y="20828"/>
                    </a:lnTo>
                    <a:lnTo>
                      <a:pt x="570865" y="14732"/>
                    </a:lnTo>
                    <a:lnTo>
                      <a:pt x="566928" y="10668"/>
                    </a:lnTo>
                    <a:lnTo>
                      <a:pt x="561467" y="9271"/>
                    </a:lnTo>
                    <a:close/>
                    <a:moveTo>
                      <a:pt x="590550" y="51181"/>
                    </a:moveTo>
                    <a:lnTo>
                      <a:pt x="588772" y="51943"/>
                    </a:lnTo>
                    <a:lnTo>
                      <a:pt x="588010" y="53721"/>
                    </a:lnTo>
                    <a:lnTo>
                      <a:pt x="588772" y="55499"/>
                    </a:lnTo>
                    <a:lnTo>
                      <a:pt x="590550" y="56261"/>
                    </a:lnTo>
                    <a:lnTo>
                      <a:pt x="592328" y="55499"/>
                    </a:lnTo>
                    <a:lnTo>
                      <a:pt x="593090" y="53721"/>
                    </a:lnTo>
                    <a:lnTo>
                      <a:pt x="592328" y="51943"/>
                    </a:lnTo>
                    <a:lnTo>
                      <a:pt x="590550" y="51181"/>
                    </a:lnTo>
                    <a:close/>
                    <a:moveTo>
                      <a:pt x="484886" y="53213"/>
                    </a:moveTo>
                    <a:lnTo>
                      <a:pt x="482092" y="54356"/>
                    </a:lnTo>
                    <a:lnTo>
                      <a:pt x="480695" y="57531"/>
                    </a:lnTo>
                    <a:lnTo>
                      <a:pt x="482854" y="57531"/>
                    </a:lnTo>
                    <a:lnTo>
                      <a:pt x="483489" y="56134"/>
                    </a:lnTo>
                    <a:lnTo>
                      <a:pt x="484632" y="55626"/>
                    </a:lnTo>
                    <a:lnTo>
                      <a:pt x="485521" y="55880"/>
                    </a:lnTo>
                    <a:lnTo>
                      <a:pt x="487934" y="57277"/>
                    </a:lnTo>
                    <a:lnTo>
                      <a:pt x="489331" y="57531"/>
                    </a:lnTo>
                    <a:lnTo>
                      <a:pt x="492125" y="56388"/>
                    </a:lnTo>
                    <a:lnTo>
                      <a:pt x="493522" y="53213"/>
                    </a:lnTo>
                    <a:lnTo>
                      <a:pt x="491363" y="53213"/>
                    </a:lnTo>
                    <a:lnTo>
                      <a:pt x="490728" y="54483"/>
                    </a:lnTo>
                    <a:lnTo>
                      <a:pt x="489585" y="54991"/>
                    </a:lnTo>
                    <a:lnTo>
                      <a:pt x="488569" y="54737"/>
                    </a:lnTo>
                    <a:lnTo>
                      <a:pt x="487553" y="54102"/>
                    </a:lnTo>
                    <a:lnTo>
                      <a:pt x="486156" y="53340"/>
                    </a:lnTo>
                    <a:lnTo>
                      <a:pt x="484886" y="53086"/>
                    </a:lnTo>
                    <a:close/>
                    <a:moveTo>
                      <a:pt x="644271" y="53086"/>
                    </a:moveTo>
                    <a:lnTo>
                      <a:pt x="641477" y="54229"/>
                    </a:lnTo>
                    <a:lnTo>
                      <a:pt x="640080" y="57404"/>
                    </a:lnTo>
                    <a:lnTo>
                      <a:pt x="642239" y="57404"/>
                    </a:lnTo>
                    <a:lnTo>
                      <a:pt x="642874" y="56007"/>
                    </a:lnTo>
                    <a:lnTo>
                      <a:pt x="644017" y="55499"/>
                    </a:lnTo>
                    <a:lnTo>
                      <a:pt x="644906" y="55753"/>
                    </a:lnTo>
                    <a:lnTo>
                      <a:pt x="645922" y="56388"/>
                    </a:lnTo>
                    <a:lnTo>
                      <a:pt x="647319" y="57150"/>
                    </a:lnTo>
                    <a:lnTo>
                      <a:pt x="648716" y="57404"/>
                    </a:lnTo>
                    <a:lnTo>
                      <a:pt x="651510" y="56261"/>
                    </a:lnTo>
                    <a:lnTo>
                      <a:pt x="652907" y="53086"/>
                    </a:lnTo>
                    <a:lnTo>
                      <a:pt x="650748" y="53086"/>
                    </a:lnTo>
                    <a:lnTo>
                      <a:pt x="650113" y="54356"/>
                    </a:lnTo>
                    <a:lnTo>
                      <a:pt x="648843" y="54864"/>
                    </a:lnTo>
                    <a:lnTo>
                      <a:pt x="647827" y="54610"/>
                    </a:lnTo>
                    <a:lnTo>
                      <a:pt x="646811" y="53975"/>
                    </a:lnTo>
                    <a:lnTo>
                      <a:pt x="645414" y="53213"/>
                    </a:lnTo>
                    <a:lnTo>
                      <a:pt x="644144" y="52959"/>
                    </a:lnTo>
                    <a:close/>
                    <a:moveTo>
                      <a:pt x="125349" y="62865"/>
                    </a:moveTo>
                    <a:lnTo>
                      <a:pt x="129032" y="63627"/>
                    </a:lnTo>
                    <a:lnTo>
                      <a:pt x="131572" y="66040"/>
                    </a:lnTo>
                    <a:lnTo>
                      <a:pt x="132461" y="69723"/>
                    </a:lnTo>
                    <a:lnTo>
                      <a:pt x="118237" y="69723"/>
                    </a:lnTo>
                    <a:lnTo>
                      <a:pt x="120523" y="64643"/>
                    </a:lnTo>
                    <a:lnTo>
                      <a:pt x="125349" y="62865"/>
                    </a:lnTo>
                    <a:close/>
                    <a:moveTo>
                      <a:pt x="176022" y="62865"/>
                    </a:moveTo>
                    <a:lnTo>
                      <a:pt x="179705" y="63627"/>
                    </a:lnTo>
                    <a:lnTo>
                      <a:pt x="182245" y="66040"/>
                    </a:lnTo>
                    <a:lnTo>
                      <a:pt x="183134" y="69723"/>
                    </a:lnTo>
                    <a:lnTo>
                      <a:pt x="168910" y="69723"/>
                    </a:lnTo>
                    <a:lnTo>
                      <a:pt x="171196" y="64643"/>
                    </a:lnTo>
                    <a:lnTo>
                      <a:pt x="176022" y="62865"/>
                    </a:lnTo>
                    <a:close/>
                    <a:moveTo>
                      <a:pt x="30861" y="62865"/>
                    </a:moveTo>
                    <a:lnTo>
                      <a:pt x="34671" y="63754"/>
                    </a:lnTo>
                    <a:lnTo>
                      <a:pt x="37465" y="66548"/>
                    </a:lnTo>
                    <a:lnTo>
                      <a:pt x="38481" y="71247"/>
                    </a:lnTo>
                    <a:lnTo>
                      <a:pt x="37338" y="75819"/>
                    </a:lnTo>
                    <a:lnTo>
                      <a:pt x="34544" y="78613"/>
                    </a:lnTo>
                    <a:lnTo>
                      <a:pt x="30734" y="79629"/>
                    </a:lnTo>
                    <a:lnTo>
                      <a:pt x="27051" y="78613"/>
                    </a:lnTo>
                    <a:lnTo>
                      <a:pt x="24384" y="75819"/>
                    </a:lnTo>
                    <a:lnTo>
                      <a:pt x="23368" y="71120"/>
                    </a:lnTo>
                    <a:lnTo>
                      <a:pt x="24384" y="66421"/>
                    </a:lnTo>
                    <a:lnTo>
                      <a:pt x="27178" y="63627"/>
                    </a:lnTo>
                    <a:lnTo>
                      <a:pt x="30988" y="62738"/>
                    </a:lnTo>
                    <a:close/>
                    <a:moveTo>
                      <a:pt x="87884" y="62738"/>
                    </a:moveTo>
                    <a:lnTo>
                      <a:pt x="91821" y="63754"/>
                    </a:lnTo>
                    <a:lnTo>
                      <a:pt x="94615" y="66675"/>
                    </a:lnTo>
                    <a:lnTo>
                      <a:pt x="95631" y="71120"/>
                    </a:lnTo>
                    <a:lnTo>
                      <a:pt x="94615" y="75565"/>
                    </a:lnTo>
                    <a:lnTo>
                      <a:pt x="91821" y="78486"/>
                    </a:lnTo>
                    <a:lnTo>
                      <a:pt x="88011" y="79502"/>
                    </a:lnTo>
                    <a:lnTo>
                      <a:pt x="84201" y="78486"/>
                    </a:lnTo>
                    <a:lnTo>
                      <a:pt x="81407" y="75565"/>
                    </a:lnTo>
                    <a:lnTo>
                      <a:pt x="80391" y="70993"/>
                    </a:lnTo>
                    <a:lnTo>
                      <a:pt x="81407" y="66548"/>
                    </a:lnTo>
                    <a:lnTo>
                      <a:pt x="84201" y="63627"/>
                    </a:lnTo>
                    <a:lnTo>
                      <a:pt x="88011" y="62611"/>
                    </a:lnTo>
                    <a:close/>
                    <a:moveTo>
                      <a:pt x="228600" y="62865"/>
                    </a:moveTo>
                    <a:lnTo>
                      <a:pt x="232537" y="63881"/>
                    </a:lnTo>
                    <a:lnTo>
                      <a:pt x="235331" y="66802"/>
                    </a:lnTo>
                    <a:lnTo>
                      <a:pt x="236347" y="71247"/>
                    </a:lnTo>
                    <a:lnTo>
                      <a:pt x="235331" y="75692"/>
                    </a:lnTo>
                    <a:lnTo>
                      <a:pt x="232537" y="78613"/>
                    </a:lnTo>
                    <a:lnTo>
                      <a:pt x="228727" y="79629"/>
                    </a:lnTo>
                    <a:lnTo>
                      <a:pt x="224917" y="78613"/>
                    </a:lnTo>
                    <a:lnTo>
                      <a:pt x="222123" y="75692"/>
                    </a:lnTo>
                    <a:lnTo>
                      <a:pt x="221107" y="71120"/>
                    </a:lnTo>
                    <a:lnTo>
                      <a:pt x="222123" y="66675"/>
                    </a:lnTo>
                    <a:lnTo>
                      <a:pt x="224917" y="63754"/>
                    </a:lnTo>
                    <a:lnTo>
                      <a:pt x="228727" y="62738"/>
                    </a:lnTo>
                    <a:close/>
                    <a:moveTo>
                      <a:pt x="256540" y="62738"/>
                    </a:moveTo>
                    <a:lnTo>
                      <a:pt x="260350" y="63627"/>
                    </a:lnTo>
                    <a:lnTo>
                      <a:pt x="263144" y="66421"/>
                    </a:lnTo>
                    <a:lnTo>
                      <a:pt x="264160" y="71120"/>
                    </a:lnTo>
                    <a:lnTo>
                      <a:pt x="263017" y="75692"/>
                    </a:lnTo>
                    <a:lnTo>
                      <a:pt x="260096" y="78486"/>
                    </a:lnTo>
                    <a:lnTo>
                      <a:pt x="256286" y="79502"/>
                    </a:lnTo>
                    <a:lnTo>
                      <a:pt x="252603" y="78486"/>
                    </a:lnTo>
                    <a:lnTo>
                      <a:pt x="249936" y="75692"/>
                    </a:lnTo>
                    <a:lnTo>
                      <a:pt x="248920" y="70993"/>
                    </a:lnTo>
                    <a:lnTo>
                      <a:pt x="249936" y="66294"/>
                    </a:lnTo>
                    <a:lnTo>
                      <a:pt x="252730" y="63500"/>
                    </a:lnTo>
                    <a:lnTo>
                      <a:pt x="256540" y="62611"/>
                    </a:lnTo>
                    <a:close/>
                    <a:moveTo>
                      <a:pt x="294132" y="62611"/>
                    </a:moveTo>
                    <a:lnTo>
                      <a:pt x="298069" y="63627"/>
                    </a:lnTo>
                    <a:lnTo>
                      <a:pt x="300863" y="66548"/>
                    </a:lnTo>
                    <a:lnTo>
                      <a:pt x="301879" y="70993"/>
                    </a:lnTo>
                    <a:lnTo>
                      <a:pt x="300863" y="75438"/>
                    </a:lnTo>
                    <a:lnTo>
                      <a:pt x="298069" y="78359"/>
                    </a:lnTo>
                    <a:lnTo>
                      <a:pt x="294259" y="79375"/>
                    </a:lnTo>
                    <a:lnTo>
                      <a:pt x="290449" y="78359"/>
                    </a:lnTo>
                    <a:lnTo>
                      <a:pt x="287655" y="75438"/>
                    </a:lnTo>
                    <a:lnTo>
                      <a:pt x="286639" y="70866"/>
                    </a:lnTo>
                    <a:lnTo>
                      <a:pt x="287655" y="66421"/>
                    </a:lnTo>
                    <a:lnTo>
                      <a:pt x="290449" y="63500"/>
                    </a:lnTo>
                    <a:lnTo>
                      <a:pt x="294259" y="62484"/>
                    </a:lnTo>
                    <a:close/>
                    <a:moveTo>
                      <a:pt x="354330" y="62484"/>
                    </a:moveTo>
                    <a:lnTo>
                      <a:pt x="358267" y="63500"/>
                    </a:lnTo>
                    <a:lnTo>
                      <a:pt x="361061" y="66421"/>
                    </a:lnTo>
                    <a:lnTo>
                      <a:pt x="362077" y="70866"/>
                    </a:lnTo>
                    <a:lnTo>
                      <a:pt x="361061" y="75311"/>
                    </a:lnTo>
                    <a:lnTo>
                      <a:pt x="358267" y="78232"/>
                    </a:lnTo>
                    <a:lnTo>
                      <a:pt x="354457" y="79248"/>
                    </a:lnTo>
                    <a:lnTo>
                      <a:pt x="350647" y="78232"/>
                    </a:lnTo>
                    <a:lnTo>
                      <a:pt x="347853" y="75311"/>
                    </a:lnTo>
                    <a:lnTo>
                      <a:pt x="346837" y="70739"/>
                    </a:lnTo>
                    <a:lnTo>
                      <a:pt x="347853" y="66294"/>
                    </a:lnTo>
                    <a:lnTo>
                      <a:pt x="350647" y="63373"/>
                    </a:lnTo>
                    <a:lnTo>
                      <a:pt x="354457" y="62357"/>
                    </a:lnTo>
                    <a:close/>
                    <a:moveTo>
                      <a:pt x="433832" y="62357"/>
                    </a:moveTo>
                    <a:lnTo>
                      <a:pt x="437769" y="63373"/>
                    </a:lnTo>
                    <a:lnTo>
                      <a:pt x="440563" y="66294"/>
                    </a:lnTo>
                    <a:lnTo>
                      <a:pt x="441579" y="70739"/>
                    </a:lnTo>
                    <a:lnTo>
                      <a:pt x="440563" y="75184"/>
                    </a:lnTo>
                    <a:lnTo>
                      <a:pt x="437769" y="78105"/>
                    </a:lnTo>
                    <a:lnTo>
                      <a:pt x="433959" y="79121"/>
                    </a:lnTo>
                    <a:lnTo>
                      <a:pt x="430149" y="78105"/>
                    </a:lnTo>
                    <a:lnTo>
                      <a:pt x="427355" y="75184"/>
                    </a:lnTo>
                    <a:lnTo>
                      <a:pt x="426339" y="70612"/>
                    </a:lnTo>
                    <a:lnTo>
                      <a:pt x="427355" y="66167"/>
                    </a:lnTo>
                    <a:lnTo>
                      <a:pt x="430149" y="63246"/>
                    </a:lnTo>
                    <a:lnTo>
                      <a:pt x="433959" y="62230"/>
                    </a:lnTo>
                    <a:close/>
                    <a:moveTo>
                      <a:pt x="486918" y="62230"/>
                    </a:moveTo>
                    <a:lnTo>
                      <a:pt x="490855" y="63246"/>
                    </a:lnTo>
                    <a:lnTo>
                      <a:pt x="493649" y="66167"/>
                    </a:lnTo>
                    <a:lnTo>
                      <a:pt x="494665" y="70612"/>
                    </a:lnTo>
                    <a:lnTo>
                      <a:pt x="493649" y="75057"/>
                    </a:lnTo>
                    <a:lnTo>
                      <a:pt x="490855" y="77978"/>
                    </a:lnTo>
                    <a:lnTo>
                      <a:pt x="487045" y="78994"/>
                    </a:lnTo>
                    <a:lnTo>
                      <a:pt x="483235" y="77978"/>
                    </a:lnTo>
                    <a:lnTo>
                      <a:pt x="480441" y="75057"/>
                    </a:lnTo>
                    <a:lnTo>
                      <a:pt x="479425" y="70485"/>
                    </a:lnTo>
                    <a:lnTo>
                      <a:pt x="480441" y="66040"/>
                    </a:lnTo>
                    <a:lnTo>
                      <a:pt x="483235" y="63119"/>
                    </a:lnTo>
                    <a:lnTo>
                      <a:pt x="487045" y="62103"/>
                    </a:lnTo>
                    <a:close/>
                    <a:moveTo>
                      <a:pt x="514858" y="62103"/>
                    </a:moveTo>
                    <a:lnTo>
                      <a:pt x="518668" y="62992"/>
                    </a:lnTo>
                    <a:lnTo>
                      <a:pt x="521462" y="65786"/>
                    </a:lnTo>
                    <a:lnTo>
                      <a:pt x="522478" y="70485"/>
                    </a:lnTo>
                    <a:lnTo>
                      <a:pt x="521335" y="75057"/>
                    </a:lnTo>
                    <a:lnTo>
                      <a:pt x="518541" y="77851"/>
                    </a:lnTo>
                    <a:lnTo>
                      <a:pt x="514731" y="78867"/>
                    </a:lnTo>
                    <a:lnTo>
                      <a:pt x="511048" y="77851"/>
                    </a:lnTo>
                    <a:lnTo>
                      <a:pt x="508381" y="75057"/>
                    </a:lnTo>
                    <a:lnTo>
                      <a:pt x="507365" y="70358"/>
                    </a:lnTo>
                    <a:lnTo>
                      <a:pt x="508381" y="65659"/>
                    </a:lnTo>
                    <a:lnTo>
                      <a:pt x="511175" y="62865"/>
                    </a:lnTo>
                    <a:lnTo>
                      <a:pt x="514985" y="61976"/>
                    </a:lnTo>
                    <a:close/>
                    <a:moveTo>
                      <a:pt x="646557" y="61976"/>
                    </a:moveTo>
                    <a:lnTo>
                      <a:pt x="650494" y="62992"/>
                    </a:lnTo>
                    <a:lnTo>
                      <a:pt x="653288" y="65913"/>
                    </a:lnTo>
                    <a:lnTo>
                      <a:pt x="654304" y="70358"/>
                    </a:lnTo>
                    <a:lnTo>
                      <a:pt x="653288" y="74803"/>
                    </a:lnTo>
                    <a:lnTo>
                      <a:pt x="650494" y="77724"/>
                    </a:lnTo>
                    <a:lnTo>
                      <a:pt x="646684" y="78740"/>
                    </a:lnTo>
                    <a:lnTo>
                      <a:pt x="642874" y="77724"/>
                    </a:lnTo>
                    <a:lnTo>
                      <a:pt x="640080" y="74803"/>
                    </a:lnTo>
                    <a:lnTo>
                      <a:pt x="639064" y="70231"/>
                    </a:lnTo>
                    <a:lnTo>
                      <a:pt x="640080" y="65786"/>
                    </a:lnTo>
                    <a:lnTo>
                      <a:pt x="642874" y="62865"/>
                    </a:lnTo>
                    <a:lnTo>
                      <a:pt x="646684" y="61849"/>
                    </a:lnTo>
                    <a:close/>
                    <a:moveTo>
                      <a:pt x="0" y="53848"/>
                    </a:moveTo>
                    <a:lnTo>
                      <a:pt x="0" y="82677"/>
                    </a:lnTo>
                    <a:lnTo>
                      <a:pt x="3810" y="82677"/>
                    </a:lnTo>
                    <a:lnTo>
                      <a:pt x="3810" y="69723"/>
                    </a:lnTo>
                    <a:lnTo>
                      <a:pt x="13970" y="69723"/>
                    </a:lnTo>
                    <a:lnTo>
                      <a:pt x="13970" y="66675"/>
                    </a:lnTo>
                    <a:lnTo>
                      <a:pt x="3810" y="66675"/>
                    </a:lnTo>
                    <a:lnTo>
                      <a:pt x="3810" y="56896"/>
                    </a:lnTo>
                    <a:lnTo>
                      <a:pt x="16256" y="56896"/>
                    </a:lnTo>
                    <a:lnTo>
                      <a:pt x="16256" y="53848"/>
                    </a:lnTo>
                    <a:close/>
                    <a:moveTo>
                      <a:pt x="74549" y="59563"/>
                    </a:moveTo>
                    <a:lnTo>
                      <a:pt x="70104" y="60579"/>
                    </a:lnTo>
                    <a:lnTo>
                      <a:pt x="67310" y="63627"/>
                    </a:lnTo>
                    <a:lnTo>
                      <a:pt x="67310" y="59944"/>
                    </a:lnTo>
                    <a:lnTo>
                      <a:pt x="63500" y="59944"/>
                    </a:lnTo>
                    <a:lnTo>
                      <a:pt x="63500" y="82677"/>
                    </a:lnTo>
                    <a:lnTo>
                      <a:pt x="67310" y="82677"/>
                    </a:lnTo>
                    <a:lnTo>
                      <a:pt x="67310" y="70358"/>
                    </a:lnTo>
                    <a:lnTo>
                      <a:pt x="57277" y="63500"/>
                    </a:lnTo>
                    <a:lnTo>
                      <a:pt x="58293" y="63500"/>
                    </a:lnTo>
                    <a:lnTo>
                      <a:pt x="58293" y="59563"/>
                    </a:lnTo>
                    <a:close/>
                    <a:moveTo>
                      <a:pt x="63500" y="54356"/>
                    </a:moveTo>
                    <a:lnTo>
                      <a:pt x="63500" y="60071"/>
                    </a:lnTo>
                    <a:lnTo>
                      <a:pt x="60579" y="60071"/>
                    </a:lnTo>
                    <a:lnTo>
                      <a:pt x="60579" y="63119"/>
                    </a:lnTo>
                    <a:lnTo>
                      <a:pt x="63500" y="63119"/>
                    </a:lnTo>
                    <a:lnTo>
                      <a:pt x="63500" y="76454"/>
                    </a:lnTo>
                    <a:lnTo>
                      <a:pt x="65024" y="81153"/>
                    </a:lnTo>
                    <a:lnTo>
                      <a:pt x="69723" y="82550"/>
                    </a:lnTo>
                    <a:lnTo>
                      <a:pt x="73152" y="82550"/>
                    </a:lnTo>
                    <a:lnTo>
                      <a:pt x="73152" y="79502"/>
                    </a:lnTo>
                    <a:lnTo>
                      <a:pt x="70358" y="79502"/>
                    </a:lnTo>
                    <a:lnTo>
                      <a:pt x="67945" y="78740"/>
                    </a:lnTo>
                    <a:lnTo>
                      <a:pt x="67183" y="76454"/>
                    </a:lnTo>
                    <a:lnTo>
                      <a:pt x="67183" y="63119"/>
                    </a:lnTo>
                    <a:lnTo>
                      <a:pt x="73152" y="63119"/>
                    </a:lnTo>
                    <a:lnTo>
                      <a:pt x="73152" y="59944"/>
                    </a:lnTo>
                    <a:lnTo>
                      <a:pt x="67183" y="59944"/>
                    </a:lnTo>
                    <a:lnTo>
                      <a:pt x="67183" y="54356"/>
                    </a:lnTo>
                    <a:close/>
                    <a:moveTo>
                      <a:pt x="105537" y="52070"/>
                    </a:moveTo>
                    <a:lnTo>
                      <a:pt x="105537" y="82677"/>
                    </a:lnTo>
                    <a:lnTo>
                      <a:pt x="109347" y="82677"/>
                    </a:lnTo>
                    <a:lnTo>
                      <a:pt x="109347" y="52070"/>
                    </a:lnTo>
                    <a:close/>
                    <a:moveTo>
                      <a:pt x="206756" y="59563"/>
                    </a:moveTo>
                    <a:lnTo>
                      <a:pt x="202438" y="60452"/>
                    </a:lnTo>
                    <a:lnTo>
                      <a:pt x="199390" y="63119"/>
                    </a:lnTo>
                    <a:lnTo>
                      <a:pt x="199390" y="59944"/>
                    </a:lnTo>
                    <a:lnTo>
                      <a:pt x="195707" y="59944"/>
                    </a:lnTo>
                    <a:lnTo>
                      <a:pt x="195707" y="82677"/>
                    </a:lnTo>
                    <a:lnTo>
                      <a:pt x="199390" y="82677"/>
                    </a:lnTo>
                    <a:lnTo>
                      <a:pt x="199390" y="70104"/>
                    </a:lnTo>
                    <a:lnTo>
                      <a:pt x="201168" y="64643"/>
                    </a:lnTo>
                    <a:lnTo>
                      <a:pt x="205867" y="62738"/>
                    </a:lnTo>
                    <a:lnTo>
                      <a:pt x="210439" y="64516"/>
                    </a:lnTo>
                    <a:lnTo>
                      <a:pt x="212090" y="69723"/>
                    </a:lnTo>
                    <a:lnTo>
                      <a:pt x="212090" y="82677"/>
                    </a:lnTo>
                    <a:lnTo>
                      <a:pt x="215773" y="82677"/>
                    </a:lnTo>
                    <a:lnTo>
                      <a:pt x="215773" y="69342"/>
                    </a:lnTo>
                    <a:lnTo>
                      <a:pt x="213233" y="62103"/>
                    </a:lnTo>
                    <a:lnTo>
                      <a:pt x="206502" y="59690"/>
                    </a:lnTo>
                    <a:close/>
                    <a:moveTo>
                      <a:pt x="326263" y="53848"/>
                    </a:moveTo>
                    <a:lnTo>
                      <a:pt x="326263" y="82677"/>
                    </a:lnTo>
                    <a:lnTo>
                      <a:pt x="341757" y="82677"/>
                    </a:lnTo>
                    <a:lnTo>
                      <a:pt x="341757" y="79502"/>
                    </a:lnTo>
                    <a:lnTo>
                      <a:pt x="330073" y="79502"/>
                    </a:lnTo>
                    <a:lnTo>
                      <a:pt x="330073" y="69596"/>
                    </a:lnTo>
                    <a:lnTo>
                      <a:pt x="340614" y="69596"/>
                    </a:lnTo>
                    <a:lnTo>
                      <a:pt x="340614" y="66548"/>
                    </a:lnTo>
                    <a:lnTo>
                      <a:pt x="330073" y="66548"/>
                    </a:lnTo>
                    <a:lnTo>
                      <a:pt x="330073" y="56896"/>
                    </a:lnTo>
                    <a:lnTo>
                      <a:pt x="341757" y="56896"/>
                    </a:lnTo>
                    <a:lnTo>
                      <a:pt x="341757" y="53848"/>
                    </a:lnTo>
                    <a:close/>
                    <a:moveTo>
                      <a:pt x="603631" y="59690"/>
                    </a:moveTo>
                    <a:lnTo>
                      <a:pt x="599186" y="60706"/>
                    </a:lnTo>
                    <a:lnTo>
                      <a:pt x="596392" y="63754"/>
                    </a:lnTo>
                    <a:lnTo>
                      <a:pt x="596392" y="59944"/>
                    </a:lnTo>
                    <a:lnTo>
                      <a:pt x="592582" y="59944"/>
                    </a:lnTo>
                    <a:lnTo>
                      <a:pt x="592582" y="82677"/>
                    </a:lnTo>
                    <a:lnTo>
                      <a:pt x="596392" y="82677"/>
                    </a:lnTo>
                    <a:lnTo>
                      <a:pt x="596392" y="70358"/>
                    </a:lnTo>
                    <a:lnTo>
                      <a:pt x="602742" y="63500"/>
                    </a:lnTo>
                    <a:lnTo>
                      <a:pt x="603758" y="63500"/>
                    </a:lnTo>
                    <a:lnTo>
                      <a:pt x="603758" y="59563"/>
                    </a:lnTo>
                    <a:close/>
                    <a:moveTo>
                      <a:pt x="608076" y="59944"/>
                    </a:moveTo>
                    <a:lnTo>
                      <a:pt x="608076" y="82677"/>
                    </a:lnTo>
                    <a:lnTo>
                      <a:pt x="611886" y="82677"/>
                    </a:lnTo>
                    <a:lnTo>
                      <a:pt x="611886" y="59944"/>
                    </a:lnTo>
                    <a:close/>
                    <a:moveTo>
                      <a:pt x="644398" y="54229"/>
                    </a:moveTo>
                    <a:lnTo>
                      <a:pt x="644398" y="59944"/>
                    </a:lnTo>
                    <a:lnTo>
                      <a:pt x="641477" y="59944"/>
                    </a:lnTo>
                    <a:lnTo>
                      <a:pt x="641477" y="62992"/>
                    </a:lnTo>
                    <a:lnTo>
                      <a:pt x="644398" y="62992"/>
                    </a:lnTo>
                    <a:lnTo>
                      <a:pt x="644398" y="76454"/>
                    </a:lnTo>
                    <a:lnTo>
                      <a:pt x="645922" y="81153"/>
                    </a:lnTo>
                    <a:lnTo>
                      <a:pt x="650621" y="82550"/>
                    </a:lnTo>
                    <a:lnTo>
                      <a:pt x="654050" y="82550"/>
                    </a:lnTo>
                    <a:lnTo>
                      <a:pt x="654050" y="79502"/>
                    </a:lnTo>
                    <a:lnTo>
                      <a:pt x="651256" y="79502"/>
                    </a:lnTo>
                    <a:lnTo>
                      <a:pt x="648843" y="78740"/>
                    </a:lnTo>
                    <a:lnTo>
                      <a:pt x="648081" y="76454"/>
                    </a:lnTo>
                    <a:lnTo>
                      <a:pt x="648081" y="63119"/>
                    </a:lnTo>
                    <a:lnTo>
                      <a:pt x="654050" y="63119"/>
                    </a:lnTo>
                    <a:lnTo>
                      <a:pt x="654050" y="59944"/>
                    </a:lnTo>
                    <a:lnTo>
                      <a:pt x="648081" y="59944"/>
                    </a:lnTo>
                    <a:lnTo>
                      <a:pt x="648081" y="54356"/>
                    </a:lnTo>
                    <a:close/>
                    <a:moveTo>
                      <a:pt x="581279" y="53594"/>
                    </a:moveTo>
                    <a:lnTo>
                      <a:pt x="573913" y="55499"/>
                    </a:lnTo>
                    <a:lnTo>
                      <a:pt x="568706" y="60833"/>
                    </a:lnTo>
                    <a:lnTo>
                      <a:pt x="566801" y="68453"/>
                    </a:lnTo>
                    <a:lnTo>
                      <a:pt x="568706" y="75946"/>
                    </a:lnTo>
                    <a:lnTo>
                      <a:pt x="573913" y="81153"/>
                    </a:lnTo>
                    <a:lnTo>
                      <a:pt x="581152" y="83058"/>
                    </a:lnTo>
                    <a:lnTo>
                      <a:pt x="589407" y="80772"/>
                    </a:lnTo>
                    <a:lnTo>
                      <a:pt x="594487" y="74422"/>
                    </a:lnTo>
                    <a:lnTo>
                      <a:pt x="590042" y="74422"/>
                    </a:lnTo>
                    <a:lnTo>
                      <a:pt x="586613" y="78359"/>
                    </a:lnTo>
                    <a:lnTo>
                      <a:pt x="581279" y="79756"/>
                    </a:lnTo>
                    <a:lnTo>
                      <a:pt x="575818" y="78359"/>
                    </a:lnTo>
                    <a:lnTo>
                      <a:pt x="572008" y="74422"/>
                    </a:lnTo>
                    <a:lnTo>
                      <a:pt x="570611" y="68453"/>
                    </a:lnTo>
                    <a:lnTo>
                      <a:pt x="572008" y="62357"/>
                    </a:lnTo>
                    <a:lnTo>
                      <a:pt x="575818" y="58420"/>
                    </a:lnTo>
                    <a:lnTo>
                      <a:pt x="581279" y="57023"/>
                    </a:lnTo>
                    <a:lnTo>
                      <a:pt x="586740" y="58420"/>
                    </a:lnTo>
                    <a:lnTo>
                      <a:pt x="590169" y="62357"/>
                    </a:lnTo>
                    <a:lnTo>
                      <a:pt x="594614" y="62357"/>
                    </a:lnTo>
                    <a:lnTo>
                      <a:pt x="589534" y="55880"/>
                    </a:lnTo>
                    <a:lnTo>
                      <a:pt x="581279" y="53594"/>
                    </a:lnTo>
                    <a:close/>
                    <a:moveTo>
                      <a:pt x="691515" y="77851"/>
                    </a:moveTo>
                    <a:lnTo>
                      <a:pt x="689737" y="78613"/>
                    </a:lnTo>
                    <a:lnTo>
                      <a:pt x="688975" y="80391"/>
                    </a:lnTo>
                    <a:lnTo>
                      <a:pt x="689737" y="82169"/>
                    </a:lnTo>
                    <a:lnTo>
                      <a:pt x="691515" y="82931"/>
                    </a:lnTo>
                    <a:lnTo>
                      <a:pt x="693293" y="82169"/>
                    </a:lnTo>
                    <a:lnTo>
                      <a:pt x="693928" y="80391"/>
                    </a:lnTo>
                    <a:lnTo>
                      <a:pt x="693166" y="78613"/>
                    </a:lnTo>
                    <a:lnTo>
                      <a:pt x="691388" y="77851"/>
                    </a:lnTo>
                    <a:close/>
                    <a:moveTo>
                      <a:pt x="371729" y="59944"/>
                    </a:moveTo>
                    <a:lnTo>
                      <a:pt x="371729" y="73279"/>
                    </a:lnTo>
                    <a:lnTo>
                      <a:pt x="372999" y="78613"/>
                    </a:lnTo>
                    <a:lnTo>
                      <a:pt x="376301" y="81915"/>
                    </a:lnTo>
                    <a:lnTo>
                      <a:pt x="381000" y="82931"/>
                    </a:lnTo>
                    <a:lnTo>
                      <a:pt x="385318" y="81915"/>
                    </a:lnTo>
                    <a:lnTo>
                      <a:pt x="388239" y="79248"/>
                    </a:lnTo>
                    <a:lnTo>
                      <a:pt x="388239" y="82550"/>
                    </a:lnTo>
                    <a:lnTo>
                      <a:pt x="392049" y="82550"/>
                    </a:lnTo>
                    <a:lnTo>
                      <a:pt x="392049" y="59944"/>
                    </a:lnTo>
                    <a:lnTo>
                      <a:pt x="388239" y="59944"/>
                    </a:lnTo>
                    <a:lnTo>
                      <a:pt x="388239" y="72390"/>
                    </a:lnTo>
                    <a:lnTo>
                      <a:pt x="386461" y="77851"/>
                    </a:lnTo>
                    <a:lnTo>
                      <a:pt x="381762" y="79756"/>
                    </a:lnTo>
                    <a:lnTo>
                      <a:pt x="377190" y="77978"/>
                    </a:lnTo>
                    <a:lnTo>
                      <a:pt x="375539" y="72898"/>
                    </a:lnTo>
                    <a:lnTo>
                      <a:pt x="375539" y="60198"/>
                    </a:lnTo>
                    <a:close/>
                    <a:moveTo>
                      <a:pt x="30861" y="59563"/>
                    </a:moveTo>
                    <a:lnTo>
                      <a:pt x="25019" y="60960"/>
                    </a:lnTo>
                    <a:lnTo>
                      <a:pt x="20955" y="65024"/>
                    </a:lnTo>
                    <a:lnTo>
                      <a:pt x="19431" y="71120"/>
                    </a:lnTo>
                    <a:lnTo>
                      <a:pt x="20955" y="77343"/>
                    </a:lnTo>
                    <a:lnTo>
                      <a:pt x="25019" y="81407"/>
                    </a:lnTo>
                    <a:lnTo>
                      <a:pt x="30734" y="82804"/>
                    </a:lnTo>
                    <a:lnTo>
                      <a:pt x="36576" y="81407"/>
                    </a:lnTo>
                    <a:lnTo>
                      <a:pt x="40767" y="77216"/>
                    </a:lnTo>
                    <a:lnTo>
                      <a:pt x="42291" y="71120"/>
                    </a:lnTo>
                    <a:lnTo>
                      <a:pt x="40767" y="64897"/>
                    </a:lnTo>
                    <a:lnTo>
                      <a:pt x="36703" y="60833"/>
                    </a:lnTo>
                    <a:lnTo>
                      <a:pt x="30861" y="59436"/>
                    </a:lnTo>
                    <a:close/>
                    <a:moveTo>
                      <a:pt x="86995" y="59436"/>
                    </a:moveTo>
                    <a:lnTo>
                      <a:pt x="81534" y="60833"/>
                    </a:lnTo>
                    <a:lnTo>
                      <a:pt x="77724" y="64897"/>
                    </a:lnTo>
                    <a:lnTo>
                      <a:pt x="76327" y="70993"/>
                    </a:lnTo>
                    <a:lnTo>
                      <a:pt x="77724" y="77089"/>
                    </a:lnTo>
                    <a:lnTo>
                      <a:pt x="81534" y="81280"/>
                    </a:lnTo>
                    <a:lnTo>
                      <a:pt x="86995" y="82804"/>
                    </a:lnTo>
                    <a:lnTo>
                      <a:pt x="92202" y="81534"/>
                    </a:lnTo>
                    <a:lnTo>
                      <a:pt x="95504" y="78232"/>
                    </a:lnTo>
                    <a:lnTo>
                      <a:pt x="95504" y="82423"/>
                    </a:lnTo>
                    <a:lnTo>
                      <a:pt x="99314" y="82423"/>
                    </a:lnTo>
                    <a:lnTo>
                      <a:pt x="99314" y="59944"/>
                    </a:lnTo>
                    <a:lnTo>
                      <a:pt x="95504" y="59944"/>
                    </a:lnTo>
                    <a:lnTo>
                      <a:pt x="95504" y="64135"/>
                    </a:lnTo>
                    <a:lnTo>
                      <a:pt x="92202" y="60960"/>
                    </a:lnTo>
                    <a:lnTo>
                      <a:pt x="86995" y="59690"/>
                    </a:lnTo>
                    <a:close/>
                    <a:moveTo>
                      <a:pt x="125476" y="59690"/>
                    </a:moveTo>
                    <a:lnTo>
                      <a:pt x="119634" y="61087"/>
                    </a:lnTo>
                    <a:lnTo>
                      <a:pt x="115697" y="65151"/>
                    </a:lnTo>
                    <a:lnTo>
                      <a:pt x="114300" y="71247"/>
                    </a:lnTo>
                    <a:lnTo>
                      <a:pt x="115697" y="77470"/>
                    </a:lnTo>
                    <a:lnTo>
                      <a:pt x="119634" y="81534"/>
                    </a:lnTo>
                    <a:lnTo>
                      <a:pt x="125349" y="82931"/>
                    </a:lnTo>
                    <a:lnTo>
                      <a:pt x="132080" y="80899"/>
                    </a:lnTo>
                    <a:lnTo>
                      <a:pt x="135763" y="75565"/>
                    </a:lnTo>
                    <a:lnTo>
                      <a:pt x="131699" y="75565"/>
                    </a:lnTo>
                    <a:lnTo>
                      <a:pt x="129413" y="78613"/>
                    </a:lnTo>
                    <a:lnTo>
                      <a:pt x="125349" y="79756"/>
                    </a:lnTo>
                    <a:lnTo>
                      <a:pt x="120269" y="77851"/>
                    </a:lnTo>
                    <a:lnTo>
                      <a:pt x="117983" y="72644"/>
                    </a:lnTo>
                    <a:lnTo>
                      <a:pt x="136144" y="72644"/>
                    </a:lnTo>
                    <a:lnTo>
                      <a:pt x="136271" y="70358"/>
                    </a:lnTo>
                    <a:lnTo>
                      <a:pt x="134874" y="64770"/>
                    </a:lnTo>
                    <a:lnTo>
                      <a:pt x="131064" y="60960"/>
                    </a:lnTo>
                    <a:lnTo>
                      <a:pt x="125349" y="59563"/>
                    </a:lnTo>
                    <a:close/>
                    <a:moveTo>
                      <a:pt x="150749" y="59563"/>
                    </a:moveTo>
                    <a:lnTo>
                      <a:pt x="145034" y="60960"/>
                    </a:lnTo>
                    <a:lnTo>
                      <a:pt x="141097" y="65024"/>
                    </a:lnTo>
                    <a:lnTo>
                      <a:pt x="139700" y="71120"/>
                    </a:lnTo>
                    <a:lnTo>
                      <a:pt x="141097" y="77343"/>
                    </a:lnTo>
                    <a:lnTo>
                      <a:pt x="145034" y="81407"/>
                    </a:lnTo>
                    <a:lnTo>
                      <a:pt x="150749" y="82804"/>
                    </a:lnTo>
                    <a:lnTo>
                      <a:pt x="157607" y="80645"/>
                    </a:lnTo>
                    <a:lnTo>
                      <a:pt x="161290" y="75057"/>
                    </a:lnTo>
                    <a:lnTo>
                      <a:pt x="157226" y="75057"/>
                    </a:lnTo>
                    <a:lnTo>
                      <a:pt x="154940" y="78359"/>
                    </a:lnTo>
                    <a:lnTo>
                      <a:pt x="150749" y="79502"/>
                    </a:lnTo>
                    <a:lnTo>
                      <a:pt x="145542" y="77216"/>
                    </a:lnTo>
                    <a:lnTo>
                      <a:pt x="143510" y="70866"/>
                    </a:lnTo>
                    <a:lnTo>
                      <a:pt x="145542" y="64516"/>
                    </a:lnTo>
                    <a:lnTo>
                      <a:pt x="150749" y="62357"/>
                    </a:lnTo>
                    <a:lnTo>
                      <a:pt x="154940" y="63500"/>
                    </a:lnTo>
                    <a:lnTo>
                      <a:pt x="157099" y="66802"/>
                    </a:lnTo>
                    <a:lnTo>
                      <a:pt x="161163" y="66802"/>
                    </a:lnTo>
                    <a:lnTo>
                      <a:pt x="157607" y="61214"/>
                    </a:lnTo>
                    <a:lnTo>
                      <a:pt x="150749" y="59182"/>
                    </a:lnTo>
                    <a:close/>
                    <a:moveTo>
                      <a:pt x="176022" y="59182"/>
                    </a:moveTo>
                    <a:lnTo>
                      <a:pt x="170180" y="60579"/>
                    </a:lnTo>
                    <a:lnTo>
                      <a:pt x="166243" y="64643"/>
                    </a:lnTo>
                    <a:lnTo>
                      <a:pt x="164846" y="70866"/>
                    </a:lnTo>
                    <a:lnTo>
                      <a:pt x="166243" y="77089"/>
                    </a:lnTo>
                    <a:lnTo>
                      <a:pt x="170180" y="81153"/>
                    </a:lnTo>
                    <a:lnTo>
                      <a:pt x="175895" y="82550"/>
                    </a:lnTo>
                    <a:lnTo>
                      <a:pt x="182626" y="80518"/>
                    </a:lnTo>
                    <a:lnTo>
                      <a:pt x="186309" y="75184"/>
                    </a:lnTo>
                    <a:lnTo>
                      <a:pt x="182245" y="75184"/>
                    </a:lnTo>
                    <a:lnTo>
                      <a:pt x="179959" y="78232"/>
                    </a:lnTo>
                    <a:lnTo>
                      <a:pt x="175895" y="79375"/>
                    </a:lnTo>
                    <a:lnTo>
                      <a:pt x="170815" y="77470"/>
                    </a:lnTo>
                    <a:lnTo>
                      <a:pt x="168529" y="72263"/>
                    </a:lnTo>
                    <a:lnTo>
                      <a:pt x="186563" y="72263"/>
                    </a:lnTo>
                    <a:lnTo>
                      <a:pt x="186690" y="69977"/>
                    </a:lnTo>
                    <a:lnTo>
                      <a:pt x="185293" y="64389"/>
                    </a:lnTo>
                    <a:lnTo>
                      <a:pt x="181483" y="60579"/>
                    </a:lnTo>
                    <a:lnTo>
                      <a:pt x="175768" y="59182"/>
                    </a:lnTo>
                    <a:close/>
                    <a:moveTo>
                      <a:pt x="235839" y="51562"/>
                    </a:moveTo>
                    <a:lnTo>
                      <a:pt x="235839" y="63500"/>
                    </a:lnTo>
                    <a:lnTo>
                      <a:pt x="232410" y="60325"/>
                    </a:lnTo>
                    <a:lnTo>
                      <a:pt x="227457" y="59182"/>
                    </a:lnTo>
                    <a:lnTo>
                      <a:pt x="221869" y="60579"/>
                    </a:lnTo>
                    <a:lnTo>
                      <a:pt x="218059" y="64643"/>
                    </a:lnTo>
                    <a:lnTo>
                      <a:pt x="216662" y="70739"/>
                    </a:lnTo>
                    <a:lnTo>
                      <a:pt x="218059" y="76835"/>
                    </a:lnTo>
                    <a:lnTo>
                      <a:pt x="221996" y="81026"/>
                    </a:lnTo>
                    <a:lnTo>
                      <a:pt x="227457" y="82550"/>
                    </a:lnTo>
                    <a:lnTo>
                      <a:pt x="232537" y="81280"/>
                    </a:lnTo>
                    <a:lnTo>
                      <a:pt x="235839" y="77978"/>
                    </a:lnTo>
                    <a:lnTo>
                      <a:pt x="235839" y="82296"/>
                    </a:lnTo>
                    <a:lnTo>
                      <a:pt x="239649" y="82296"/>
                    </a:lnTo>
                    <a:lnTo>
                      <a:pt x="239649" y="52070"/>
                    </a:lnTo>
                    <a:close/>
                    <a:moveTo>
                      <a:pt x="259842" y="59690"/>
                    </a:moveTo>
                    <a:lnTo>
                      <a:pt x="254000" y="61087"/>
                    </a:lnTo>
                    <a:lnTo>
                      <a:pt x="249809" y="65151"/>
                    </a:lnTo>
                    <a:lnTo>
                      <a:pt x="248285" y="71247"/>
                    </a:lnTo>
                    <a:lnTo>
                      <a:pt x="249809" y="77470"/>
                    </a:lnTo>
                    <a:lnTo>
                      <a:pt x="253873" y="81534"/>
                    </a:lnTo>
                    <a:lnTo>
                      <a:pt x="259588" y="82931"/>
                    </a:lnTo>
                    <a:lnTo>
                      <a:pt x="265430" y="81534"/>
                    </a:lnTo>
                    <a:lnTo>
                      <a:pt x="269621" y="77343"/>
                    </a:lnTo>
                    <a:lnTo>
                      <a:pt x="271145" y="71247"/>
                    </a:lnTo>
                    <a:lnTo>
                      <a:pt x="269621" y="65024"/>
                    </a:lnTo>
                    <a:lnTo>
                      <a:pt x="265557" y="60960"/>
                    </a:lnTo>
                    <a:lnTo>
                      <a:pt x="259715" y="59563"/>
                    </a:lnTo>
                    <a:close/>
                    <a:moveTo>
                      <a:pt x="296418" y="59563"/>
                    </a:moveTo>
                    <a:lnTo>
                      <a:pt x="290957" y="60960"/>
                    </a:lnTo>
                    <a:lnTo>
                      <a:pt x="287147" y="65024"/>
                    </a:lnTo>
                    <a:lnTo>
                      <a:pt x="285750" y="71120"/>
                    </a:lnTo>
                    <a:lnTo>
                      <a:pt x="287147" y="77216"/>
                    </a:lnTo>
                    <a:lnTo>
                      <a:pt x="290957" y="81407"/>
                    </a:lnTo>
                    <a:lnTo>
                      <a:pt x="296418" y="82931"/>
                    </a:lnTo>
                    <a:lnTo>
                      <a:pt x="301625" y="81661"/>
                    </a:lnTo>
                    <a:lnTo>
                      <a:pt x="304927" y="78359"/>
                    </a:lnTo>
                    <a:lnTo>
                      <a:pt x="304927" y="82550"/>
                    </a:lnTo>
                    <a:lnTo>
                      <a:pt x="308737" y="82550"/>
                    </a:lnTo>
                    <a:lnTo>
                      <a:pt x="308737" y="59944"/>
                    </a:lnTo>
                    <a:lnTo>
                      <a:pt x="304927" y="59944"/>
                    </a:lnTo>
                    <a:lnTo>
                      <a:pt x="304927" y="64135"/>
                    </a:lnTo>
                    <a:lnTo>
                      <a:pt x="301625" y="60960"/>
                    </a:lnTo>
                    <a:lnTo>
                      <a:pt x="296418" y="59690"/>
                    </a:lnTo>
                    <a:close/>
                    <a:moveTo>
                      <a:pt x="364998" y="52070"/>
                    </a:moveTo>
                    <a:lnTo>
                      <a:pt x="364998" y="64008"/>
                    </a:lnTo>
                    <a:lnTo>
                      <a:pt x="361569" y="60833"/>
                    </a:lnTo>
                    <a:lnTo>
                      <a:pt x="356616" y="59690"/>
                    </a:lnTo>
                    <a:lnTo>
                      <a:pt x="351028" y="61087"/>
                    </a:lnTo>
                    <a:lnTo>
                      <a:pt x="347218" y="65151"/>
                    </a:lnTo>
                    <a:lnTo>
                      <a:pt x="345821" y="71247"/>
                    </a:lnTo>
                    <a:lnTo>
                      <a:pt x="347218" y="77343"/>
                    </a:lnTo>
                    <a:lnTo>
                      <a:pt x="351155" y="81534"/>
                    </a:lnTo>
                    <a:lnTo>
                      <a:pt x="356616" y="83058"/>
                    </a:lnTo>
                    <a:lnTo>
                      <a:pt x="361696" y="81788"/>
                    </a:lnTo>
                    <a:lnTo>
                      <a:pt x="364998" y="78486"/>
                    </a:lnTo>
                    <a:lnTo>
                      <a:pt x="364998" y="82804"/>
                    </a:lnTo>
                    <a:lnTo>
                      <a:pt x="368808" y="82804"/>
                    </a:lnTo>
                    <a:lnTo>
                      <a:pt x="368808" y="52070"/>
                    </a:lnTo>
                    <a:close/>
                    <a:moveTo>
                      <a:pt x="415036" y="59690"/>
                    </a:moveTo>
                    <a:lnTo>
                      <a:pt x="409321" y="61087"/>
                    </a:lnTo>
                    <a:lnTo>
                      <a:pt x="405384" y="65151"/>
                    </a:lnTo>
                    <a:lnTo>
                      <a:pt x="403987" y="71247"/>
                    </a:lnTo>
                    <a:lnTo>
                      <a:pt x="405384" y="77470"/>
                    </a:lnTo>
                    <a:lnTo>
                      <a:pt x="409321" y="81534"/>
                    </a:lnTo>
                    <a:lnTo>
                      <a:pt x="415036" y="82931"/>
                    </a:lnTo>
                    <a:lnTo>
                      <a:pt x="421894" y="80772"/>
                    </a:lnTo>
                    <a:lnTo>
                      <a:pt x="425577" y="75184"/>
                    </a:lnTo>
                    <a:lnTo>
                      <a:pt x="421513" y="75184"/>
                    </a:lnTo>
                    <a:lnTo>
                      <a:pt x="419227" y="78486"/>
                    </a:lnTo>
                    <a:lnTo>
                      <a:pt x="415163" y="79629"/>
                    </a:lnTo>
                    <a:lnTo>
                      <a:pt x="409956" y="77343"/>
                    </a:lnTo>
                    <a:lnTo>
                      <a:pt x="407924" y="70993"/>
                    </a:lnTo>
                    <a:lnTo>
                      <a:pt x="409956" y="64643"/>
                    </a:lnTo>
                    <a:lnTo>
                      <a:pt x="415163" y="62484"/>
                    </a:lnTo>
                    <a:lnTo>
                      <a:pt x="419354" y="63627"/>
                    </a:lnTo>
                    <a:lnTo>
                      <a:pt x="421640" y="66929"/>
                    </a:lnTo>
                    <a:lnTo>
                      <a:pt x="425704" y="66929"/>
                    </a:lnTo>
                    <a:lnTo>
                      <a:pt x="422148" y="61341"/>
                    </a:lnTo>
                    <a:lnTo>
                      <a:pt x="415290" y="59309"/>
                    </a:lnTo>
                    <a:close/>
                    <a:moveTo>
                      <a:pt x="440055" y="59309"/>
                    </a:moveTo>
                    <a:lnTo>
                      <a:pt x="434594" y="60706"/>
                    </a:lnTo>
                    <a:lnTo>
                      <a:pt x="430784" y="64770"/>
                    </a:lnTo>
                    <a:lnTo>
                      <a:pt x="429387" y="70866"/>
                    </a:lnTo>
                    <a:lnTo>
                      <a:pt x="430784" y="76962"/>
                    </a:lnTo>
                    <a:lnTo>
                      <a:pt x="434594" y="81153"/>
                    </a:lnTo>
                    <a:lnTo>
                      <a:pt x="440055" y="82677"/>
                    </a:lnTo>
                    <a:lnTo>
                      <a:pt x="445262" y="81407"/>
                    </a:lnTo>
                    <a:lnTo>
                      <a:pt x="448564" y="78105"/>
                    </a:lnTo>
                    <a:lnTo>
                      <a:pt x="448564" y="82296"/>
                    </a:lnTo>
                    <a:lnTo>
                      <a:pt x="452374" y="82296"/>
                    </a:lnTo>
                    <a:lnTo>
                      <a:pt x="452374" y="59944"/>
                    </a:lnTo>
                    <a:lnTo>
                      <a:pt x="448564" y="59944"/>
                    </a:lnTo>
                    <a:lnTo>
                      <a:pt x="448564" y="64135"/>
                    </a:lnTo>
                    <a:lnTo>
                      <a:pt x="445262" y="60960"/>
                    </a:lnTo>
                    <a:lnTo>
                      <a:pt x="440055" y="59690"/>
                    </a:lnTo>
                    <a:close/>
                    <a:moveTo>
                      <a:pt x="493014" y="59690"/>
                    </a:moveTo>
                    <a:lnTo>
                      <a:pt x="487553" y="61087"/>
                    </a:lnTo>
                    <a:lnTo>
                      <a:pt x="483743" y="65151"/>
                    </a:lnTo>
                    <a:lnTo>
                      <a:pt x="482346" y="71247"/>
                    </a:lnTo>
                    <a:lnTo>
                      <a:pt x="483743" y="77343"/>
                    </a:lnTo>
                    <a:lnTo>
                      <a:pt x="487553" y="81534"/>
                    </a:lnTo>
                    <a:lnTo>
                      <a:pt x="493014" y="83058"/>
                    </a:lnTo>
                    <a:lnTo>
                      <a:pt x="498221" y="81788"/>
                    </a:lnTo>
                    <a:lnTo>
                      <a:pt x="501523" y="78486"/>
                    </a:lnTo>
                    <a:lnTo>
                      <a:pt x="501523" y="82677"/>
                    </a:lnTo>
                    <a:lnTo>
                      <a:pt x="505333" y="82677"/>
                    </a:lnTo>
                    <a:lnTo>
                      <a:pt x="505333" y="59944"/>
                    </a:lnTo>
                    <a:lnTo>
                      <a:pt x="501523" y="59944"/>
                    </a:lnTo>
                    <a:lnTo>
                      <a:pt x="501523" y="64135"/>
                    </a:lnTo>
                    <a:lnTo>
                      <a:pt x="498221" y="60960"/>
                    </a:lnTo>
                    <a:lnTo>
                      <a:pt x="493014" y="59690"/>
                    </a:lnTo>
                    <a:close/>
                    <a:moveTo>
                      <a:pt x="521589" y="59690"/>
                    </a:moveTo>
                    <a:lnTo>
                      <a:pt x="515747" y="61087"/>
                    </a:lnTo>
                    <a:lnTo>
                      <a:pt x="511556" y="65151"/>
                    </a:lnTo>
                    <a:lnTo>
                      <a:pt x="510032" y="71247"/>
                    </a:lnTo>
                    <a:lnTo>
                      <a:pt x="511556" y="77470"/>
                    </a:lnTo>
                    <a:lnTo>
                      <a:pt x="515620" y="81534"/>
                    </a:lnTo>
                    <a:lnTo>
                      <a:pt x="521335" y="82931"/>
                    </a:lnTo>
                    <a:lnTo>
                      <a:pt x="527177" y="81534"/>
                    </a:lnTo>
                    <a:lnTo>
                      <a:pt x="531368" y="77343"/>
                    </a:lnTo>
                    <a:lnTo>
                      <a:pt x="532892" y="71247"/>
                    </a:lnTo>
                    <a:lnTo>
                      <a:pt x="531368" y="65024"/>
                    </a:lnTo>
                    <a:lnTo>
                      <a:pt x="527304" y="60960"/>
                    </a:lnTo>
                    <a:lnTo>
                      <a:pt x="521462" y="59563"/>
                    </a:lnTo>
                    <a:close/>
                    <a:moveTo>
                      <a:pt x="613791" y="59563"/>
                    </a:moveTo>
                    <a:lnTo>
                      <a:pt x="609473" y="60452"/>
                    </a:lnTo>
                    <a:lnTo>
                      <a:pt x="606552" y="62738"/>
                    </a:lnTo>
                    <a:lnTo>
                      <a:pt x="605536" y="65913"/>
                    </a:lnTo>
                    <a:lnTo>
                      <a:pt x="606679" y="69469"/>
                    </a:lnTo>
                    <a:lnTo>
                      <a:pt x="609346" y="71501"/>
                    </a:lnTo>
                    <a:lnTo>
                      <a:pt x="613410" y="72771"/>
                    </a:lnTo>
                    <a:lnTo>
                      <a:pt x="617474" y="74168"/>
                    </a:lnTo>
                    <a:lnTo>
                      <a:pt x="618744" y="76327"/>
                    </a:lnTo>
                    <a:lnTo>
                      <a:pt x="617474" y="78740"/>
                    </a:lnTo>
                    <a:lnTo>
                      <a:pt x="614045" y="79629"/>
                    </a:lnTo>
                    <a:lnTo>
                      <a:pt x="610235" y="78486"/>
                    </a:lnTo>
                    <a:lnTo>
                      <a:pt x="608711" y="75692"/>
                    </a:lnTo>
                    <a:lnTo>
                      <a:pt x="604774" y="75692"/>
                    </a:lnTo>
                    <a:lnTo>
                      <a:pt x="606044" y="79375"/>
                    </a:lnTo>
                    <a:lnTo>
                      <a:pt x="609346" y="81788"/>
                    </a:lnTo>
                    <a:lnTo>
                      <a:pt x="614045" y="82677"/>
                    </a:lnTo>
                    <a:lnTo>
                      <a:pt x="618363" y="81788"/>
                    </a:lnTo>
                    <a:lnTo>
                      <a:pt x="621284" y="79502"/>
                    </a:lnTo>
                    <a:lnTo>
                      <a:pt x="622300" y="76200"/>
                    </a:lnTo>
                    <a:lnTo>
                      <a:pt x="621157" y="72898"/>
                    </a:lnTo>
                    <a:lnTo>
                      <a:pt x="618617" y="70993"/>
                    </a:lnTo>
                    <a:lnTo>
                      <a:pt x="611632" y="68707"/>
                    </a:lnTo>
                    <a:lnTo>
                      <a:pt x="609854" y="67564"/>
                    </a:lnTo>
                    <a:lnTo>
                      <a:pt x="609092" y="65786"/>
                    </a:lnTo>
                    <a:lnTo>
                      <a:pt x="610235" y="63500"/>
                    </a:lnTo>
                    <a:lnTo>
                      <a:pt x="613410" y="62611"/>
                    </a:lnTo>
                    <a:lnTo>
                      <a:pt x="616966" y="63627"/>
                    </a:lnTo>
                    <a:lnTo>
                      <a:pt x="618363" y="66548"/>
                    </a:lnTo>
                    <a:lnTo>
                      <a:pt x="622173" y="66548"/>
                    </a:lnTo>
                    <a:lnTo>
                      <a:pt x="619760" y="61341"/>
                    </a:lnTo>
                    <a:lnTo>
                      <a:pt x="613664" y="59436"/>
                    </a:lnTo>
                    <a:close/>
                    <a:moveTo>
                      <a:pt x="652018" y="59436"/>
                    </a:moveTo>
                    <a:lnTo>
                      <a:pt x="646557" y="60833"/>
                    </a:lnTo>
                    <a:lnTo>
                      <a:pt x="642747" y="64897"/>
                    </a:lnTo>
                    <a:lnTo>
                      <a:pt x="641350" y="70993"/>
                    </a:lnTo>
                    <a:lnTo>
                      <a:pt x="642747" y="77089"/>
                    </a:lnTo>
                    <a:lnTo>
                      <a:pt x="646557" y="81280"/>
                    </a:lnTo>
                    <a:lnTo>
                      <a:pt x="652018" y="82804"/>
                    </a:lnTo>
                    <a:lnTo>
                      <a:pt x="657225" y="81534"/>
                    </a:lnTo>
                    <a:lnTo>
                      <a:pt x="660527" y="78232"/>
                    </a:lnTo>
                    <a:lnTo>
                      <a:pt x="660527" y="82423"/>
                    </a:lnTo>
                    <a:lnTo>
                      <a:pt x="664337" y="82423"/>
                    </a:lnTo>
                    <a:lnTo>
                      <a:pt x="664337" y="59944"/>
                    </a:lnTo>
                    <a:lnTo>
                      <a:pt x="660527" y="59944"/>
                    </a:lnTo>
                    <a:lnTo>
                      <a:pt x="660527" y="64135"/>
                    </a:lnTo>
                    <a:lnTo>
                      <a:pt x="650240" y="60960"/>
                    </a:lnTo>
                    <a:lnTo>
                      <a:pt x="645033" y="59690"/>
                    </a:lnTo>
                    <a:close/>
                    <a:moveTo>
                      <a:pt x="460883" y="59690"/>
                    </a:moveTo>
                    <a:lnTo>
                      <a:pt x="455168" y="61087"/>
                    </a:lnTo>
                    <a:lnTo>
                      <a:pt x="451231" y="65151"/>
                    </a:lnTo>
                    <a:lnTo>
                      <a:pt x="449834" y="71247"/>
                    </a:lnTo>
                    <a:lnTo>
                      <a:pt x="451104" y="77089"/>
                    </a:lnTo>
                    <a:lnTo>
                      <a:pt x="454533" y="81153"/>
                    </a:lnTo>
                    <a:lnTo>
                      <a:pt x="459613" y="82931"/>
                    </a:lnTo>
                    <a:lnTo>
                      <a:pt x="459613" y="87376"/>
                    </a:lnTo>
                    <a:lnTo>
                      <a:pt x="461645" y="87376"/>
                    </a:lnTo>
                    <a:lnTo>
                      <a:pt x="463677" y="87757"/>
                    </a:lnTo>
                    <a:lnTo>
                      <a:pt x="464312" y="89154"/>
                    </a:lnTo>
                    <a:lnTo>
                      <a:pt x="463677" y="90551"/>
                    </a:lnTo>
                    <a:lnTo>
                      <a:pt x="461645" y="90932"/>
                    </a:lnTo>
                    <a:lnTo>
                      <a:pt x="457708" y="90932"/>
                    </a:lnTo>
                    <a:lnTo>
                      <a:pt x="457708" y="93345"/>
                    </a:lnTo>
                    <a:lnTo>
                      <a:pt x="462407" y="93345"/>
                    </a:lnTo>
                    <a:lnTo>
                      <a:pt x="466090" y="92202"/>
                    </a:lnTo>
                    <a:lnTo>
                      <a:pt x="467487" y="89154"/>
                    </a:lnTo>
                    <a:lnTo>
                      <a:pt x="466090" y="86106"/>
                    </a:lnTo>
                    <a:lnTo>
                      <a:pt x="462407" y="85090"/>
                    </a:lnTo>
                    <a:lnTo>
                      <a:pt x="462280" y="85090"/>
                    </a:lnTo>
                    <a:lnTo>
                      <a:pt x="462280" y="82931"/>
                    </a:lnTo>
                    <a:lnTo>
                      <a:pt x="468376" y="80518"/>
                    </a:lnTo>
                    <a:lnTo>
                      <a:pt x="471551" y="75311"/>
                    </a:lnTo>
                    <a:lnTo>
                      <a:pt x="467360" y="75311"/>
                    </a:lnTo>
                    <a:lnTo>
                      <a:pt x="465074" y="78613"/>
                    </a:lnTo>
                    <a:lnTo>
                      <a:pt x="460883" y="79756"/>
                    </a:lnTo>
                    <a:lnTo>
                      <a:pt x="455676" y="77470"/>
                    </a:lnTo>
                    <a:lnTo>
                      <a:pt x="453644" y="71120"/>
                    </a:lnTo>
                    <a:lnTo>
                      <a:pt x="455676" y="64770"/>
                    </a:lnTo>
                    <a:lnTo>
                      <a:pt x="460883" y="62611"/>
                    </a:lnTo>
                    <a:lnTo>
                      <a:pt x="465074" y="63754"/>
                    </a:lnTo>
                    <a:lnTo>
                      <a:pt x="467360" y="67056"/>
                    </a:lnTo>
                    <a:lnTo>
                      <a:pt x="471424" y="67056"/>
                    </a:lnTo>
                    <a:lnTo>
                      <a:pt x="467868" y="61468"/>
                    </a:lnTo>
                    <a:lnTo>
                      <a:pt x="461010" y="59436"/>
                    </a:lnTo>
                    <a:close/>
                    <a:moveTo>
                      <a:pt x="311277" y="101600"/>
                    </a:moveTo>
                    <a:lnTo>
                      <a:pt x="309499" y="102362"/>
                    </a:lnTo>
                    <a:lnTo>
                      <a:pt x="308737" y="104140"/>
                    </a:lnTo>
                    <a:lnTo>
                      <a:pt x="309499" y="105918"/>
                    </a:lnTo>
                    <a:lnTo>
                      <a:pt x="311277" y="106680"/>
                    </a:lnTo>
                    <a:lnTo>
                      <a:pt x="313055" y="105918"/>
                    </a:lnTo>
                    <a:lnTo>
                      <a:pt x="313817" y="104140"/>
                    </a:lnTo>
                    <a:lnTo>
                      <a:pt x="313055" y="102362"/>
                    </a:lnTo>
                    <a:lnTo>
                      <a:pt x="311277" y="101600"/>
                    </a:lnTo>
                    <a:close/>
                    <a:moveTo>
                      <a:pt x="359537" y="101600"/>
                    </a:moveTo>
                    <a:lnTo>
                      <a:pt x="357759" y="102362"/>
                    </a:lnTo>
                    <a:lnTo>
                      <a:pt x="356997" y="104140"/>
                    </a:lnTo>
                    <a:lnTo>
                      <a:pt x="357759" y="105918"/>
                    </a:lnTo>
                    <a:lnTo>
                      <a:pt x="359537" y="106680"/>
                    </a:lnTo>
                    <a:lnTo>
                      <a:pt x="361315" y="105918"/>
                    </a:lnTo>
                    <a:lnTo>
                      <a:pt x="362077" y="104140"/>
                    </a:lnTo>
                    <a:lnTo>
                      <a:pt x="361315" y="102362"/>
                    </a:lnTo>
                    <a:lnTo>
                      <a:pt x="359537" y="101600"/>
                    </a:lnTo>
                    <a:close/>
                    <a:moveTo>
                      <a:pt x="602615" y="101600"/>
                    </a:moveTo>
                    <a:lnTo>
                      <a:pt x="600837" y="102362"/>
                    </a:lnTo>
                    <a:lnTo>
                      <a:pt x="600075" y="104140"/>
                    </a:lnTo>
                    <a:lnTo>
                      <a:pt x="600837" y="105918"/>
                    </a:lnTo>
                    <a:lnTo>
                      <a:pt x="602615" y="106680"/>
                    </a:lnTo>
                    <a:lnTo>
                      <a:pt x="604393" y="105918"/>
                    </a:lnTo>
                    <a:lnTo>
                      <a:pt x="605155" y="104140"/>
                    </a:lnTo>
                    <a:lnTo>
                      <a:pt x="604393" y="102362"/>
                    </a:lnTo>
                    <a:lnTo>
                      <a:pt x="602615" y="101600"/>
                    </a:lnTo>
                    <a:close/>
                    <a:moveTo>
                      <a:pt x="559308" y="107315"/>
                    </a:moveTo>
                    <a:lnTo>
                      <a:pt x="563880" y="108712"/>
                    </a:lnTo>
                    <a:lnTo>
                      <a:pt x="565404" y="112649"/>
                    </a:lnTo>
                    <a:lnTo>
                      <a:pt x="563880" y="116713"/>
                    </a:lnTo>
                    <a:lnTo>
                      <a:pt x="559308" y="118237"/>
                    </a:lnTo>
                    <a:lnTo>
                      <a:pt x="553720" y="118237"/>
                    </a:lnTo>
                    <a:lnTo>
                      <a:pt x="553720" y="107315"/>
                    </a:lnTo>
                    <a:close/>
                    <a:moveTo>
                      <a:pt x="579120" y="113157"/>
                    </a:moveTo>
                    <a:lnTo>
                      <a:pt x="582803" y="113919"/>
                    </a:lnTo>
                    <a:lnTo>
                      <a:pt x="585343" y="116332"/>
                    </a:lnTo>
                    <a:lnTo>
                      <a:pt x="586232" y="120015"/>
                    </a:lnTo>
                    <a:lnTo>
                      <a:pt x="577596" y="120015"/>
                    </a:lnTo>
                    <a:lnTo>
                      <a:pt x="579882" y="114935"/>
                    </a:lnTo>
                    <a:lnTo>
                      <a:pt x="584708" y="113157"/>
                    </a:lnTo>
                    <a:close/>
                    <a:moveTo>
                      <a:pt x="330962" y="113284"/>
                    </a:moveTo>
                    <a:lnTo>
                      <a:pt x="334899" y="114300"/>
                    </a:lnTo>
                    <a:lnTo>
                      <a:pt x="337693" y="117221"/>
                    </a:lnTo>
                    <a:lnTo>
                      <a:pt x="338709" y="121666"/>
                    </a:lnTo>
                    <a:lnTo>
                      <a:pt x="337693" y="126238"/>
                    </a:lnTo>
                    <a:lnTo>
                      <a:pt x="334899" y="129159"/>
                    </a:lnTo>
                    <a:lnTo>
                      <a:pt x="331089" y="130175"/>
                    </a:lnTo>
                    <a:lnTo>
                      <a:pt x="327279" y="129159"/>
                    </a:lnTo>
                    <a:lnTo>
                      <a:pt x="324485" y="126238"/>
                    </a:lnTo>
                    <a:lnTo>
                      <a:pt x="323469" y="121793"/>
                    </a:lnTo>
                    <a:lnTo>
                      <a:pt x="324485" y="117348"/>
                    </a:lnTo>
                    <a:lnTo>
                      <a:pt x="327279" y="114427"/>
                    </a:lnTo>
                    <a:lnTo>
                      <a:pt x="331089" y="113411"/>
                    </a:lnTo>
                    <a:close/>
                    <a:moveTo>
                      <a:pt x="402971" y="113411"/>
                    </a:moveTo>
                    <a:lnTo>
                      <a:pt x="406908" y="114427"/>
                    </a:lnTo>
                    <a:lnTo>
                      <a:pt x="409702" y="117348"/>
                    </a:lnTo>
                    <a:lnTo>
                      <a:pt x="410718" y="121793"/>
                    </a:lnTo>
                    <a:lnTo>
                      <a:pt x="409702" y="126365"/>
                    </a:lnTo>
                    <a:lnTo>
                      <a:pt x="406908" y="129286"/>
                    </a:lnTo>
                    <a:lnTo>
                      <a:pt x="403098" y="130302"/>
                    </a:lnTo>
                    <a:lnTo>
                      <a:pt x="399288" y="129286"/>
                    </a:lnTo>
                    <a:lnTo>
                      <a:pt x="396494" y="126365"/>
                    </a:lnTo>
                    <a:lnTo>
                      <a:pt x="395478" y="121793"/>
                    </a:lnTo>
                    <a:lnTo>
                      <a:pt x="396494" y="117348"/>
                    </a:lnTo>
                    <a:lnTo>
                      <a:pt x="399288" y="114427"/>
                    </a:lnTo>
                    <a:lnTo>
                      <a:pt x="403098" y="113411"/>
                    </a:lnTo>
                    <a:close/>
                    <a:moveTo>
                      <a:pt x="457454" y="113411"/>
                    </a:moveTo>
                    <a:lnTo>
                      <a:pt x="461391" y="114427"/>
                    </a:lnTo>
                    <a:lnTo>
                      <a:pt x="464185" y="117348"/>
                    </a:lnTo>
                    <a:lnTo>
                      <a:pt x="465201" y="121793"/>
                    </a:lnTo>
                    <a:lnTo>
                      <a:pt x="464185" y="126365"/>
                    </a:lnTo>
                    <a:lnTo>
                      <a:pt x="461391" y="129286"/>
                    </a:lnTo>
                    <a:lnTo>
                      <a:pt x="457581" y="130302"/>
                    </a:lnTo>
                    <a:lnTo>
                      <a:pt x="453771" y="129286"/>
                    </a:lnTo>
                    <a:lnTo>
                      <a:pt x="450977" y="126365"/>
                    </a:lnTo>
                    <a:lnTo>
                      <a:pt x="449961" y="121793"/>
                    </a:lnTo>
                    <a:lnTo>
                      <a:pt x="450977" y="117348"/>
                    </a:lnTo>
                    <a:lnTo>
                      <a:pt x="453771" y="114427"/>
                    </a:lnTo>
                    <a:lnTo>
                      <a:pt x="457581" y="113411"/>
                    </a:lnTo>
                    <a:close/>
                    <a:moveTo>
                      <a:pt x="485394" y="113411"/>
                    </a:moveTo>
                    <a:lnTo>
                      <a:pt x="489204" y="114300"/>
                    </a:lnTo>
                    <a:lnTo>
                      <a:pt x="491998" y="117094"/>
                    </a:lnTo>
                    <a:lnTo>
                      <a:pt x="493014" y="121666"/>
                    </a:lnTo>
                    <a:lnTo>
                      <a:pt x="491871" y="126365"/>
                    </a:lnTo>
                    <a:lnTo>
                      <a:pt x="489077" y="129159"/>
                    </a:lnTo>
                    <a:lnTo>
                      <a:pt x="485267" y="130175"/>
                    </a:lnTo>
                    <a:lnTo>
                      <a:pt x="481584" y="129159"/>
                    </a:lnTo>
                    <a:lnTo>
                      <a:pt x="478917" y="126365"/>
                    </a:lnTo>
                    <a:lnTo>
                      <a:pt x="477901" y="121666"/>
                    </a:lnTo>
                    <a:lnTo>
                      <a:pt x="478917" y="117094"/>
                    </a:lnTo>
                    <a:lnTo>
                      <a:pt x="481711" y="114173"/>
                    </a:lnTo>
                    <a:lnTo>
                      <a:pt x="485521" y="113284"/>
                    </a:lnTo>
                    <a:close/>
                    <a:moveTo>
                      <a:pt x="522986" y="113284"/>
                    </a:moveTo>
                    <a:lnTo>
                      <a:pt x="526796" y="114173"/>
                    </a:lnTo>
                    <a:lnTo>
                      <a:pt x="529590" y="116967"/>
                    </a:lnTo>
                    <a:lnTo>
                      <a:pt x="530733" y="121539"/>
                    </a:lnTo>
                    <a:lnTo>
                      <a:pt x="529590" y="126238"/>
                    </a:lnTo>
                    <a:lnTo>
                      <a:pt x="526796" y="129032"/>
                    </a:lnTo>
                    <a:lnTo>
                      <a:pt x="522986" y="130048"/>
                    </a:lnTo>
                    <a:lnTo>
                      <a:pt x="519303" y="129032"/>
                    </a:lnTo>
                    <a:lnTo>
                      <a:pt x="516636" y="126238"/>
                    </a:lnTo>
                    <a:lnTo>
                      <a:pt x="515620" y="121539"/>
                    </a:lnTo>
                    <a:lnTo>
                      <a:pt x="516636" y="116967"/>
                    </a:lnTo>
                    <a:lnTo>
                      <a:pt x="519430" y="114046"/>
                    </a:lnTo>
                    <a:lnTo>
                      <a:pt x="523240" y="113157"/>
                    </a:lnTo>
                    <a:close/>
                    <a:moveTo>
                      <a:pt x="647954" y="113157"/>
                    </a:moveTo>
                    <a:lnTo>
                      <a:pt x="651764" y="114046"/>
                    </a:lnTo>
                    <a:lnTo>
                      <a:pt x="654558" y="116840"/>
                    </a:lnTo>
                    <a:lnTo>
                      <a:pt x="655574" y="121412"/>
                    </a:lnTo>
                    <a:lnTo>
                      <a:pt x="654431" y="126111"/>
                    </a:lnTo>
                    <a:lnTo>
                      <a:pt x="651637" y="128905"/>
                    </a:lnTo>
                    <a:lnTo>
                      <a:pt x="647827" y="129921"/>
                    </a:lnTo>
                    <a:lnTo>
                      <a:pt x="644144" y="128905"/>
                    </a:lnTo>
                    <a:lnTo>
                      <a:pt x="641350" y="126111"/>
                    </a:lnTo>
                    <a:lnTo>
                      <a:pt x="640334" y="121412"/>
                    </a:lnTo>
                    <a:lnTo>
                      <a:pt x="641350" y="116840"/>
                    </a:lnTo>
                    <a:lnTo>
                      <a:pt x="644144" y="113919"/>
                    </a:lnTo>
                    <a:lnTo>
                      <a:pt x="647954" y="113030"/>
                    </a:lnTo>
                    <a:close/>
                    <a:moveTo>
                      <a:pt x="222885" y="104140"/>
                    </a:moveTo>
                    <a:lnTo>
                      <a:pt x="222885" y="132715"/>
                    </a:lnTo>
                    <a:lnTo>
                      <a:pt x="226695" y="132715"/>
                    </a:lnTo>
                    <a:lnTo>
                      <a:pt x="226695" y="111633"/>
                    </a:lnTo>
                    <a:lnTo>
                      <a:pt x="236220" y="132969"/>
                    </a:lnTo>
                    <a:lnTo>
                      <a:pt x="238887" y="132969"/>
                    </a:lnTo>
                    <a:lnTo>
                      <a:pt x="248412" y="111633"/>
                    </a:lnTo>
                    <a:lnTo>
                      <a:pt x="248412" y="132969"/>
                    </a:lnTo>
                    <a:lnTo>
                      <a:pt x="252222" y="132969"/>
                    </a:lnTo>
                    <a:lnTo>
                      <a:pt x="252222" y="104394"/>
                    </a:lnTo>
                    <a:lnTo>
                      <a:pt x="248285" y="104394"/>
                    </a:lnTo>
                    <a:lnTo>
                      <a:pt x="237744" y="128016"/>
                    </a:lnTo>
                    <a:lnTo>
                      <a:pt x="227203" y="104394"/>
                    </a:lnTo>
                    <a:close/>
                    <a:moveTo>
                      <a:pt x="289179" y="102362"/>
                    </a:moveTo>
                    <a:lnTo>
                      <a:pt x="289179" y="132969"/>
                    </a:lnTo>
                    <a:lnTo>
                      <a:pt x="292989" y="132969"/>
                    </a:lnTo>
                    <a:lnTo>
                      <a:pt x="292989" y="102362"/>
                    </a:lnTo>
                    <a:close/>
                    <a:moveTo>
                      <a:pt x="304038" y="104648"/>
                    </a:moveTo>
                    <a:lnTo>
                      <a:pt x="304038" y="110363"/>
                    </a:lnTo>
                    <a:lnTo>
                      <a:pt x="301117" y="110363"/>
                    </a:lnTo>
                    <a:lnTo>
                      <a:pt x="301117" y="113411"/>
                    </a:lnTo>
                    <a:lnTo>
                      <a:pt x="304038" y="113411"/>
                    </a:lnTo>
                    <a:lnTo>
                      <a:pt x="304038" y="126746"/>
                    </a:lnTo>
                    <a:lnTo>
                      <a:pt x="305562" y="131445"/>
                    </a:lnTo>
                    <a:lnTo>
                      <a:pt x="310261" y="132842"/>
                    </a:lnTo>
                    <a:lnTo>
                      <a:pt x="304800" y="132842"/>
                    </a:lnTo>
                    <a:lnTo>
                      <a:pt x="304800" y="129667"/>
                    </a:lnTo>
                    <a:lnTo>
                      <a:pt x="302006" y="129667"/>
                    </a:lnTo>
                    <a:lnTo>
                      <a:pt x="299593" y="128905"/>
                    </a:lnTo>
                    <a:lnTo>
                      <a:pt x="298831" y="126619"/>
                    </a:lnTo>
                    <a:lnTo>
                      <a:pt x="298831" y="113411"/>
                    </a:lnTo>
                    <a:lnTo>
                      <a:pt x="304800" y="113411"/>
                    </a:lnTo>
                    <a:lnTo>
                      <a:pt x="304800" y="110363"/>
                    </a:lnTo>
                    <a:lnTo>
                      <a:pt x="298831" y="110363"/>
                    </a:lnTo>
                    <a:lnTo>
                      <a:pt x="298831" y="104648"/>
                    </a:lnTo>
                    <a:close/>
                    <a:moveTo>
                      <a:pt x="313055" y="110363"/>
                    </a:moveTo>
                    <a:lnTo>
                      <a:pt x="313055" y="132969"/>
                    </a:lnTo>
                    <a:lnTo>
                      <a:pt x="316865" y="132969"/>
                    </a:lnTo>
                    <a:lnTo>
                      <a:pt x="316865" y="110363"/>
                    </a:lnTo>
                    <a:close/>
                    <a:moveTo>
                      <a:pt x="354965" y="102489"/>
                    </a:moveTo>
                    <a:lnTo>
                      <a:pt x="354965" y="133096"/>
                    </a:lnTo>
                    <a:lnTo>
                      <a:pt x="358775" y="133096"/>
                    </a:lnTo>
                    <a:lnTo>
                      <a:pt x="358775" y="102362"/>
                    </a:lnTo>
                    <a:close/>
                    <a:moveTo>
                      <a:pt x="368935" y="110236"/>
                    </a:moveTo>
                    <a:lnTo>
                      <a:pt x="368935" y="132842"/>
                    </a:lnTo>
                    <a:lnTo>
                      <a:pt x="372745" y="132842"/>
                    </a:lnTo>
                    <a:lnTo>
                      <a:pt x="372745" y="110363"/>
                    </a:lnTo>
                    <a:close/>
                    <a:moveTo>
                      <a:pt x="446913" y="109982"/>
                    </a:moveTo>
                    <a:lnTo>
                      <a:pt x="442722" y="110871"/>
                    </a:lnTo>
                    <a:lnTo>
                      <a:pt x="439674" y="113538"/>
                    </a:lnTo>
                    <a:lnTo>
                      <a:pt x="439674" y="110363"/>
                    </a:lnTo>
                    <a:lnTo>
                      <a:pt x="435864" y="110363"/>
                    </a:lnTo>
                    <a:lnTo>
                      <a:pt x="435864" y="132969"/>
                    </a:lnTo>
                    <a:lnTo>
                      <a:pt x="439674" y="132969"/>
                    </a:lnTo>
                    <a:lnTo>
                      <a:pt x="439674" y="120523"/>
                    </a:lnTo>
                    <a:lnTo>
                      <a:pt x="441452" y="115062"/>
                    </a:lnTo>
                    <a:lnTo>
                      <a:pt x="446151" y="113157"/>
                    </a:lnTo>
                    <a:lnTo>
                      <a:pt x="450723" y="114935"/>
                    </a:lnTo>
                    <a:lnTo>
                      <a:pt x="452374" y="120142"/>
                    </a:lnTo>
                    <a:lnTo>
                      <a:pt x="452374" y="132969"/>
                    </a:lnTo>
                    <a:lnTo>
                      <a:pt x="456057" y="132969"/>
                    </a:lnTo>
                    <a:lnTo>
                      <a:pt x="456057" y="119634"/>
                    </a:lnTo>
                    <a:lnTo>
                      <a:pt x="453517" y="112395"/>
                    </a:lnTo>
                    <a:lnTo>
                      <a:pt x="446786" y="109982"/>
                    </a:lnTo>
                    <a:close/>
                    <a:moveTo>
                      <a:pt x="549910" y="104140"/>
                    </a:moveTo>
                    <a:lnTo>
                      <a:pt x="549910" y="132969"/>
                    </a:lnTo>
                    <a:lnTo>
                      <a:pt x="553720" y="132969"/>
                    </a:lnTo>
                    <a:lnTo>
                      <a:pt x="553720" y="121158"/>
                    </a:lnTo>
                    <a:lnTo>
                      <a:pt x="558292" y="121158"/>
                    </a:lnTo>
                    <a:lnTo>
                      <a:pt x="565150" y="132969"/>
                    </a:lnTo>
                    <a:lnTo>
                      <a:pt x="569595" y="132969"/>
                    </a:lnTo>
                    <a:lnTo>
                      <a:pt x="562356" y="120904"/>
                    </a:lnTo>
                    <a:lnTo>
                      <a:pt x="567563" y="117856"/>
                    </a:lnTo>
                    <a:lnTo>
                      <a:pt x="569214" y="112649"/>
                    </a:lnTo>
                    <a:lnTo>
                      <a:pt x="568071" y="108331"/>
                    </a:lnTo>
                    <a:lnTo>
                      <a:pt x="564642" y="105283"/>
                    </a:lnTo>
                    <a:lnTo>
                      <a:pt x="559181" y="104140"/>
                    </a:lnTo>
                    <a:close/>
                    <a:moveTo>
                      <a:pt x="609854" y="110236"/>
                    </a:moveTo>
                    <a:lnTo>
                      <a:pt x="609854" y="132842"/>
                    </a:lnTo>
                    <a:lnTo>
                      <a:pt x="613664" y="132842"/>
                    </a:lnTo>
                    <a:lnTo>
                      <a:pt x="613664" y="110363"/>
                    </a:lnTo>
                    <a:close/>
                    <a:moveTo>
                      <a:pt x="634873" y="109982"/>
                    </a:moveTo>
                    <a:lnTo>
                      <a:pt x="630555" y="110871"/>
                    </a:lnTo>
                    <a:lnTo>
                      <a:pt x="627507" y="113538"/>
                    </a:lnTo>
                    <a:lnTo>
                      <a:pt x="627507" y="110363"/>
                    </a:lnTo>
                    <a:lnTo>
                      <a:pt x="623697" y="110363"/>
                    </a:lnTo>
                    <a:lnTo>
                      <a:pt x="623697" y="132969"/>
                    </a:lnTo>
                    <a:lnTo>
                      <a:pt x="627507" y="132969"/>
                    </a:lnTo>
                    <a:lnTo>
                      <a:pt x="627507" y="120523"/>
                    </a:lnTo>
                    <a:lnTo>
                      <a:pt x="629285" y="115062"/>
                    </a:lnTo>
                    <a:lnTo>
                      <a:pt x="633984" y="113157"/>
                    </a:lnTo>
                    <a:lnTo>
                      <a:pt x="638556" y="114935"/>
                    </a:lnTo>
                    <a:lnTo>
                      <a:pt x="640207" y="120142"/>
                    </a:lnTo>
                    <a:lnTo>
                      <a:pt x="640207" y="132969"/>
                    </a:lnTo>
                    <a:lnTo>
                      <a:pt x="643890" y="132969"/>
                    </a:lnTo>
                    <a:lnTo>
                      <a:pt x="643890" y="119634"/>
                    </a:lnTo>
                    <a:lnTo>
                      <a:pt x="641350" y="112395"/>
                    </a:lnTo>
                    <a:lnTo>
                      <a:pt x="634619" y="109982"/>
                    </a:lnTo>
                    <a:close/>
                    <a:moveTo>
                      <a:pt x="677672" y="128143"/>
                    </a:moveTo>
                    <a:lnTo>
                      <a:pt x="675894" y="128905"/>
                    </a:lnTo>
                    <a:lnTo>
                      <a:pt x="675132" y="130683"/>
                    </a:lnTo>
                    <a:lnTo>
                      <a:pt x="675894" y="132461"/>
                    </a:lnTo>
                    <a:lnTo>
                      <a:pt x="677672" y="133223"/>
                    </a:lnTo>
                    <a:lnTo>
                      <a:pt x="679450" y="132461"/>
                    </a:lnTo>
                    <a:lnTo>
                      <a:pt x="680085" y="130683"/>
                    </a:lnTo>
                    <a:lnTo>
                      <a:pt x="679323" y="128905"/>
                    </a:lnTo>
                    <a:lnTo>
                      <a:pt x="677545" y="128143"/>
                    </a:lnTo>
                    <a:close/>
                    <a:moveTo>
                      <a:pt x="257556" y="110363"/>
                    </a:moveTo>
                    <a:lnTo>
                      <a:pt x="257556" y="123571"/>
                    </a:lnTo>
                    <a:lnTo>
                      <a:pt x="258826" y="128905"/>
                    </a:lnTo>
                    <a:lnTo>
                      <a:pt x="262128" y="132207"/>
                    </a:lnTo>
                    <a:lnTo>
                      <a:pt x="266827" y="133350"/>
                    </a:lnTo>
                    <a:lnTo>
                      <a:pt x="271145" y="132334"/>
                    </a:lnTo>
                    <a:lnTo>
                      <a:pt x="274066" y="129667"/>
                    </a:lnTo>
                    <a:lnTo>
                      <a:pt x="274066" y="132969"/>
                    </a:lnTo>
                    <a:lnTo>
                      <a:pt x="277876" y="132969"/>
                    </a:lnTo>
                    <a:lnTo>
                      <a:pt x="277876" y="110363"/>
                    </a:lnTo>
                    <a:lnTo>
                      <a:pt x="274066" y="110363"/>
                    </a:lnTo>
                    <a:lnTo>
                      <a:pt x="274066" y="122809"/>
                    </a:lnTo>
                    <a:lnTo>
                      <a:pt x="272288" y="128270"/>
                    </a:lnTo>
                    <a:lnTo>
                      <a:pt x="267589" y="130175"/>
                    </a:lnTo>
                    <a:lnTo>
                      <a:pt x="263017" y="128397"/>
                    </a:lnTo>
                    <a:lnTo>
                      <a:pt x="261366" y="123317"/>
                    </a:lnTo>
                    <a:lnTo>
                      <a:pt x="261366" y="110617"/>
                    </a:lnTo>
                    <a:close/>
                    <a:moveTo>
                      <a:pt x="381254" y="110236"/>
                    </a:moveTo>
                    <a:lnTo>
                      <a:pt x="375539" y="111633"/>
                    </a:lnTo>
                    <a:lnTo>
                      <a:pt x="371602" y="115697"/>
                    </a:lnTo>
                    <a:lnTo>
                      <a:pt x="370205" y="121793"/>
                    </a:lnTo>
                    <a:lnTo>
                      <a:pt x="371602" y="128016"/>
                    </a:lnTo>
                    <a:lnTo>
                      <a:pt x="375539" y="132080"/>
                    </a:lnTo>
                    <a:lnTo>
                      <a:pt x="381254" y="133477"/>
                    </a:lnTo>
                    <a:lnTo>
                      <a:pt x="388112" y="131318"/>
                    </a:lnTo>
                    <a:lnTo>
                      <a:pt x="391795" y="125730"/>
                    </a:lnTo>
                    <a:lnTo>
                      <a:pt x="387731" y="125730"/>
                    </a:lnTo>
                    <a:lnTo>
                      <a:pt x="385445" y="129032"/>
                    </a:lnTo>
                    <a:lnTo>
                      <a:pt x="381381" y="130175"/>
                    </a:lnTo>
                    <a:lnTo>
                      <a:pt x="376174" y="127889"/>
                    </a:lnTo>
                    <a:lnTo>
                      <a:pt x="374142" y="121539"/>
                    </a:lnTo>
                    <a:lnTo>
                      <a:pt x="376174" y="115316"/>
                    </a:lnTo>
                    <a:lnTo>
                      <a:pt x="381381" y="113157"/>
                    </a:lnTo>
                    <a:lnTo>
                      <a:pt x="385572" y="114300"/>
                    </a:lnTo>
                    <a:lnTo>
                      <a:pt x="387731" y="117602"/>
                    </a:lnTo>
                    <a:lnTo>
                      <a:pt x="391795" y="117602"/>
                    </a:lnTo>
                    <a:lnTo>
                      <a:pt x="388239" y="112014"/>
                    </a:lnTo>
                    <a:lnTo>
                      <a:pt x="381381" y="109982"/>
                    </a:lnTo>
                    <a:close/>
                    <a:moveTo>
                      <a:pt x="406146" y="109982"/>
                    </a:moveTo>
                    <a:lnTo>
                      <a:pt x="400685" y="111379"/>
                    </a:lnTo>
                    <a:lnTo>
                      <a:pt x="396875" y="115443"/>
                    </a:lnTo>
                    <a:lnTo>
                      <a:pt x="395478" y="121539"/>
                    </a:lnTo>
                    <a:lnTo>
                      <a:pt x="396875" y="127635"/>
                    </a:lnTo>
                    <a:lnTo>
                      <a:pt x="400685" y="131826"/>
                    </a:lnTo>
                    <a:lnTo>
                      <a:pt x="406146" y="133350"/>
                    </a:lnTo>
                    <a:lnTo>
                      <a:pt x="411353" y="132080"/>
                    </a:lnTo>
                    <a:lnTo>
                      <a:pt x="414655" y="128778"/>
                    </a:lnTo>
                    <a:lnTo>
                      <a:pt x="414655" y="132969"/>
                    </a:lnTo>
                    <a:lnTo>
                      <a:pt x="418465" y="132969"/>
                    </a:lnTo>
                    <a:lnTo>
                      <a:pt x="418465" y="110363"/>
                    </a:lnTo>
                    <a:lnTo>
                      <a:pt x="414655" y="110363"/>
                    </a:lnTo>
                    <a:lnTo>
                      <a:pt x="414655" y="114427"/>
                    </a:lnTo>
                    <a:lnTo>
                      <a:pt x="411353" y="111252"/>
                    </a:lnTo>
                    <a:lnTo>
                      <a:pt x="406146" y="109982"/>
                    </a:lnTo>
                    <a:close/>
                    <a:moveTo>
                      <a:pt x="468884" y="102362"/>
                    </a:moveTo>
                    <a:lnTo>
                      <a:pt x="468884" y="114300"/>
                    </a:lnTo>
                    <a:lnTo>
                      <a:pt x="465455" y="111125"/>
                    </a:lnTo>
                    <a:lnTo>
                      <a:pt x="460502" y="109982"/>
                    </a:lnTo>
                    <a:lnTo>
                      <a:pt x="454914" y="111379"/>
                    </a:lnTo>
                    <a:lnTo>
                      <a:pt x="451104" y="115443"/>
                    </a:lnTo>
                    <a:lnTo>
                      <a:pt x="449707" y="121539"/>
                    </a:lnTo>
                    <a:lnTo>
                      <a:pt x="451104" y="127635"/>
                    </a:lnTo>
                    <a:lnTo>
                      <a:pt x="454914" y="131826"/>
                    </a:lnTo>
                    <a:lnTo>
                      <a:pt x="460375" y="133350"/>
                    </a:lnTo>
                    <a:lnTo>
                      <a:pt x="465455" y="132080"/>
                    </a:lnTo>
                    <a:lnTo>
                      <a:pt x="468757" y="128778"/>
                    </a:lnTo>
                    <a:lnTo>
                      <a:pt x="468757" y="133096"/>
                    </a:lnTo>
                    <a:lnTo>
                      <a:pt x="472567" y="133096"/>
                    </a:lnTo>
                    <a:lnTo>
                      <a:pt x="472567" y="102362"/>
                    </a:lnTo>
                    <a:close/>
                    <a:moveTo>
                      <a:pt x="492760" y="109982"/>
                    </a:moveTo>
                    <a:lnTo>
                      <a:pt x="486918" y="111379"/>
                    </a:lnTo>
                    <a:lnTo>
                      <a:pt x="482727" y="115443"/>
                    </a:lnTo>
                    <a:lnTo>
                      <a:pt x="481203" y="121539"/>
                    </a:lnTo>
                    <a:lnTo>
                      <a:pt x="482727" y="127762"/>
                    </a:lnTo>
                    <a:lnTo>
                      <a:pt x="486791" y="131826"/>
                    </a:lnTo>
                    <a:lnTo>
                      <a:pt x="492506" y="133223"/>
                    </a:lnTo>
                    <a:lnTo>
                      <a:pt x="498348" y="131826"/>
                    </a:lnTo>
                    <a:lnTo>
                      <a:pt x="502539" y="127762"/>
                    </a:lnTo>
                    <a:lnTo>
                      <a:pt x="504063" y="121539"/>
                    </a:lnTo>
                    <a:lnTo>
                      <a:pt x="502539" y="115443"/>
                    </a:lnTo>
                    <a:lnTo>
                      <a:pt x="498475" y="111379"/>
                    </a:lnTo>
                    <a:lnTo>
                      <a:pt x="492633" y="109982"/>
                    </a:lnTo>
                    <a:close/>
                    <a:moveTo>
                      <a:pt x="530098" y="109982"/>
                    </a:moveTo>
                    <a:lnTo>
                      <a:pt x="524256" y="111379"/>
                    </a:lnTo>
                    <a:lnTo>
                      <a:pt x="520192" y="115443"/>
                    </a:lnTo>
                    <a:lnTo>
                      <a:pt x="518668" y="121539"/>
                    </a:lnTo>
                    <a:lnTo>
                      <a:pt x="520192" y="127762"/>
                    </a:lnTo>
                    <a:lnTo>
                      <a:pt x="524256" y="131826"/>
                    </a:lnTo>
                    <a:lnTo>
                      <a:pt x="529971" y="133223"/>
                    </a:lnTo>
                    <a:lnTo>
                      <a:pt x="535813" y="131826"/>
                    </a:lnTo>
                    <a:lnTo>
                      <a:pt x="540004" y="127762"/>
                    </a:lnTo>
                    <a:lnTo>
                      <a:pt x="541528" y="121539"/>
                    </a:lnTo>
                    <a:lnTo>
                      <a:pt x="540004" y="115443"/>
                    </a:lnTo>
                    <a:lnTo>
                      <a:pt x="535940" y="111379"/>
                    </a:lnTo>
                    <a:lnTo>
                      <a:pt x="530098" y="109982"/>
                    </a:lnTo>
                    <a:close/>
                    <a:moveTo>
                      <a:pt x="592455" y="109982"/>
                    </a:moveTo>
                    <a:lnTo>
                      <a:pt x="586613" y="111379"/>
                    </a:lnTo>
                    <a:lnTo>
                      <a:pt x="582676" y="115443"/>
                    </a:lnTo>
                    <a:lnTo>
                      <a:pt x="581279" y="121539"/>
                    </a:lnTo>
                    <a:lnTo>
                      <a:pt x="582676" y="127762"/>
                    </a:lnTo>
                    <a:lnTo>
                      <a:pt x="586613" y="131826"/>
                    </a:lnTo>
                    <a:lnTo>
                      <a:pt x="592328" y="133223"/>
                    </a:lnTo>
                    <a:lnTo>
                      <a:pt x="599059" y="131191"/>
                    </a:lnTo>
                    <a:lnTo>
                      <a:pt x="602742" y="125857"/>
                    </a:lnTo>
                    <a:lnTo>
                      <a:pt x="598678" y="125857"/>
                    </a:lnTo>
                    <a:lnTo>
                      <a:pt x="596392" y="128905"/>
                    </a:lnTo>
                    <a:lnTo>
                      <a:pt x="592328" y="130048"/>
                    </a:lnTo>
                    <a:lnTo>
                      <a:pt x="587248" y="128143"/>
                    </a:lnTo>
                    <a:lnTo>
                      <a:pt x="584962" y="122936"/>
                    </a:lnTo>
                    <a:lnTo>
                      <a:pt x="595630" y="122936"/>
                    </a:lnTo>
                    <a:lnTo>
                      <a:pt x="595757" y="120650"/>
                    </a:lnTo>
                    <a:lnTo>
                      <a:pt x="594360" y="115062"/>
                    </a:lnTo>
                    <a:lnTo>
                      <a:pt x="590550" y="111252"/>
                    </a:lnTo>
                    <a:lnTo>
                      <a:pt x="584835" y="109855"/>
                    </a:lnTo>
                    <a:close/>
                    <a:moveTo>
                      <a:pt x="647319" y="109855"/>
                    </a:moveTo>
                    <a:lnTo>
                      <a:pt x="641477" y="111252"/>
                    </a:lnTo>
                    <a:lnTo>
                      <a:pt x="637286" y="115316"/>
                    </a:lnTo>
                    <a:lnTo>
                      <a:pt x="635762" y="121412"/>
                    </a:lnTo>
                    <a:lnTo>
                      <a:pt x="637286" y="127635"/>
                    </a:lnTo>
                    <a:lnTo>
                      <a:pt x="641350" y="131699"/>
                    </a:lnTo>
                    <a:lnTo>
                      <a:pt x="647065" y="133096"/>
                    </a:lnTo>
                    <a:lnTo>
                      <a:pt x="652907" y="131699"/>
                    </a:lnTo>
                    <a:lnTo>
                      <a:pt x="657098" y="127635"/>
                    </a:lnTo>
                    <a:lnTo>
                      <a:pt x="658622" y="121412"/>
                    </a:lnTo>
                    <a:lnTo>
                      <a:pt x="657098" y="115316"/>
                    </a:lnTo>
                    <a:lnTo>
                      <a:pt x="653034" y="111252"/>
                    </a:lnTo>
                    <a:lnTo>
                      <a:pt x="647192" y="109855"/>
                    </a:lnTo>
                    <a:close/>
                    <a:moveTo>
                      <a:pt x="331597" y="109855"/>
                    </a:moveTo>
                    <a:lnTo>
                      <a:pt x="326390" y="111125"/>
                    </a:lnTo>
                    <a:lnTo>
                      <a:pt x="323088" y="114300"/>
                    </a:lnTo>
                    <a:lnTo>
                      <a:pt x="323088" y="110363"/>
                    </a:lnTo>
                    <a:lnTo>
                      <a:pt x="319278" y="110363"/>
                    </a:lnTo>
                    <a:lnTo>
                      <a:pt x="319278" y="143764"/>
                    </a:lnTo>
                    <a:lnTo>
                      <a:pt x="323088" y="143764"/>
                    </a:lnTo>
                    <a:lnTo>
                      <a:pt x="323088" y="128778"/>
                    </a:lnTo>
                    <a:lnTo>
                      <a:pt x="326517" y="132080"/>
                    </a:lnTo>
                    <a:lnTo>
                      <a:pt x="331597" y="133350"/>
                    </a:lnTo>
                    <a:lnTo>
                      <a:pt x="337058" y="131826"/>
                    </a:lnTo>
                    <a:lnTo>
                      <a:pt x="340868" y="127635"/>
                    </a:lnTo>
                    <a:lnTo>
                      <a:pt x="342265" y="121539"/>
                    </a:lnTo>
                    <a:lnTo>
                      <a:pt x="340868" y="115443"/>
                    </a:lnTo>
                    <a:lnTo>
                      <a:pt x="336931" y="111379"/>
                    </a:lnTo>
                    <a:lnTo>
                      <a:pt x="331470" y="109982"/>
                    </a:lnTo>
                    <a:close/>
                  </a:path>
                </a:pathLst>
              </a:custGeom>
              <a:solidFill>
                <a:srgbClr val="AD59AB">
                  <a:alpha val="4706"/>
                </a:srgbClr>
              </a:solidFill>
            </p:spPr>
          </p:sp>
        </p:grpSp>
        <p:grpSp>
          <p:nvGrpSpPr>
            <p:cNvPr id="19" name="Group 19"/>
            <p:cNvGrpSpPr/>
            <p:nvPr/>
          </p:nvGrpSpPr>
          <p:grpSpPr>
            <a:xfrm>
              <a:off x="64626" y="1965278"/>
              <a:ext cx="9126141" cy="1965278"/>
              <a:chOff x="0" y="0"/>
              <a:chExt cx="667360" cy="143713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93928" cy="143764"/>
              </a:xfrm>
              <a:custGeom>
                <a:avLst/>
                <a:gdLst/>
                <a:ahLst/>
                <a:cxnLst/>
                <a:rect l="l" t="t" r="r" b="b"/>
                <a:pathLst>
                  <a:path w="693928" h="143764">
                    <a:moveTo>
                      <a:pt x="484759" y="889"/>
                    </a:moveTo>
                    <a:lnTo>
                      <a:pt x="482981" y="1651"/>
                    </a:lnTo>
                    <a:lnTo>
                      <a:pt x="482219" y="3429"/>
                    </a:lnTo>
                    <a:lnTo>
                      <a:pt x="482981" y="5207"/>
                    </a:lnTo>
                    <a:lnTo>
                      <a:pt x="484759" y="5969"/>
                    </a:lnTo>
                    <a:lnTo>
                      <a:pt x="486537" y="5207"/>
                    </a:lnTo>
                    <a:lnTo>
                      <a:pt x="487299" y="3429"/>
                    </a:lnTo>
                    <a:lnTo>
                      <a:pt x="486410" y="1651"/>
                    </a:lnTo>
                    <a:lnTo>
                      <a:pt x="484759" y="889"/>
                    </a:lnTo>
                    <a:close/>
                    <a:moveTo>
                      <a:pt x="545465" y="0"/>
                    </a:moveTo>
                    <a:lnTo>
                      <a:pt x="536702" y="5207"/>
                    </a:lnTo>
                    <a:lnTo>
                      <a:pt x="536702" y="8001"/>
                    </a:lnTo>
                    <a:lnTo>
                      <a:pt x="545465" y="3302"/>
                    </a:lnTo>
                    <a:lnTo>
                      <a:pt x="545465" y="0"/>
                    </a:lnTo>
                    <a:close/>
                    <a:moveTo>
                      <a:pt x="462534" y="6604"/>
                    </a:moveTo>
                    <a:lnTo>
                      <a:pt x="471043" y="9652"/>
                    </a:lnTo>
                    <a:lnTo>
                      <a:pt x="473964" y="18034"/>
                    </a:lnTo>
                    <a:lnTo>
                      <a:pt x="471043" y="26289"/>
                    </a:lnTo>
                    <a:lnTo>
                      <a:pt x="462534" y="29210"/>
                    </a:lnTo>
                    <a:lnTo>
                      <a:pt x="457327" y="29210"/>
                    </a:lnTo>
                    <a:lnTo>
                      <a:pt x="457327" y="6604"/>
                    </a:lnTo>
                    <a:close/>
                    <a:moveTo>
                      <a:pt x="259461" y="12573"/>
                    </a:moveTo>
                    <a:lnTo>
                      <a:pt x="263271" y="13462"/>
                    </a:lnTo>
                    <a:lnTo>
                      <a:pt x="266065" y="16256"/>
                    </a:lnTo>
                    <a:lnTo>
                      <a:pt x="267081" y="20828"/>
                    </a:lnTo>
                    <a:lnTo>
                      <a:pt x="265938" y="25527"/>
                    </a:lnTo>
                    <a:lnTo>
                      <a:pt x="263144" y="28321"/>
                    </a:lnTo>
                    <a:lnTo>
                      <a:pt x="259334" y="29210"/>
                    </a:lnTo>
                    <a:lnTo>
                      <a:pt x="255651" y="28321"/>
                    </a:lnTo>
                    <a:lnTo>
                      <a:pt x="252984" y="25527"/>
                    </a:lnTo>
                    <a:lnTo>
                      <a:pt x="251968" y="20828"/>
                    </a:lnTo>
                    <a:lnTo>
                      <a:pt x="252984" y="16256"/>
                    </a:lnTo>
                    <a:lnTo>
                      <a:pt x="255778" y="13462"/>
                    </a:lnTo>
                    <a:lnTo>
                      <a:pt x="259588" y="12573"/>
                    </a:lnTo>
                    <a:close/>
                    <a:moveTo>
                      <a:pt x="344043" y="12573"/>
                    </a:moveTo>
                    <a:lnTo>
                      <a:pt x="347980" y="13589"/>
                    </a:lnTo>
                    <a:lnTo>
                      <a:pt x="350774" y="16510"/>
                    </a:lnTo>
                    <a:lnTo>
                      <a:pt x="351790" y="20955"/>
                    </a:lnTo>
                    <a:lnTo>
                      <a:pt x="350520" y="25400"/>
                    </a:lnTo>
                    <a:lnTo>
                      <a:pt x="347726" y="28321"/>
                    </a:lnTo>
                    <a:lnTo>
                      <a:pt x="343916" y="29337"/>
                    </a:lnTo>
                    <a:lnTo>
                      <a:pt x="340106" y="28321"/>
                    </a:lnTo>
                    <a:lnTo>
                      <a:pt x="337312" y="25400"/>
                    </a:lnTo>
                    <a:lnTo>
                      <a:pt x="336296" y="20955"/>
                    </a:lnTo>
                    <a:lnTo>
                      <a:pt x="337312" y="16510"/>
                    </a:lnTo>
                    <a:lnTo>
                      <a:pt x="340106" y="13589"/>
                    </a:lnTo>
                    <a:lnTo>
                      <a:pt x="343916" y="12573"/>
                    </a:lnTo>
                    <a:close/>
                    <a:moveTo>
                      <a:pt x="398272" y="12573"/>
                    </a:moveTo>
                    <a:lnTo>
                      <a:pt x="402209" y="13589"/>
                    </a:lnTo>
                    <a:lnTo>
                      <a:pt x="405003" y="16510"/>
                    </a:lnTo>
                    <a:lnTo>
                      <a:pt x="406019" y="20955"/>
                    </a:lnTo>
                    <a:lnTo>
                      <a:pt x="405003" y="25400"/>
                    </a:lnTo>
                    <a:lnTo>
                      <a:pt x="402209" y="28321"/>
                    </a:lnTo>
                    <a:lnTo>
                      <a:pt x="398399" y="29337"/>
                    </a:lnTo>
                    <a:lnTo>
                      <a:pt x="394589" y="28321"/>
                    </a:lnTo>
                    <a:lnTo>
                      <a:pt x="391668" y="25400"/>
                    </a:lnTo>
                    <a:lnTo>
                      <a:pt x="390652" y="20955"/>
                    </a:lnTo>
                    <a:lnTo>
                      <a:pt x="391668" y="16510"/>
                    </a:lnTo>
                    <a:lnTo>
                      <a:pt x="394462" y="13589"/>
                    </a:lnTo>
                    <a:lnTo>
                      <a:pt x="398272" y="12573"/>
                    </a:lnTo>
                    <a:close/>
                    <a:moveTo>
                      <a:pt x="426085" y="12573"/>
                    </a:moveTo>
                    <a:lnTo>
                      <a:pt x="429895" y="13462"/>
                    </a:lnTo>
                    <a:lnTo>
                      <a:pt x="432689" y="16256"/>
                    </a:lnTo>
                    <a:lnTo>
                      <a:pt x="433832" y="20828"/>
                    </a:lnTo>
                    <a:lnTo>
                      <a:pt x="432689" y="25527"/>
                    </a:lnTo>
                    <a:lnTo>
                      <a:pt x="429895" y="28321"/>
                    </a:lnTo>
                    <a:lnTo>
                      <a:pt x="426085" y="29210"/>
                    </a:lnTo>
                    <a:lnTo>
                      <a:pt x="422402" y="28321"/>
                    </a:lnTo>
                    <a:lnTo>
                      <a:pt x="419608" y="25527"/>
                    </a:lnTo>
                    <a:lnTo>
                      <a:pt x="418592" y="20828"/>
                    </a:lnTo>
                    <a:lnTo>
                      <a:pt x="419608" y="16256"/>
                    </a:lnTo>
                    <a:lnTo>
                      <a:pt x="422402" y="13462"/>
                    </a:lnTo>
                    <a:lnTo>
                      <a:pt x="426212" y="12573"/>
                    </a:lnTo>
                    <a:close/>
                    <a:moveTo>
                      <a:pt x="561213" y="12573"/>
                    </a:moveTo>
                    <a:lnTo>
                      <a:pt x="565150" y="13589"/>
                    </a:lnTo>
                    <a:lnTo>
                      <a:pt x="567944" y="16510"/>
                    </a:lnTo>
                    <a:lnTo>
                      <a:pt x="568960" y="20955"/>
                    </a:lnTo>
                    <a:lnTo>
                      <a:pt x="567944" y="25527"/>
                    </a:lnTo>
                    <a:lnTo>
                      <a:pt x="565150" y="28448"/>
                    </a:lnTo>
                    <a:lnTo>
                      <a:pt x="561340" y="29464"/>
                    </a:lnTo>
                    <a:lnTo>
                      <a:pt x="557530" y="28448"/>
                    </a:lnTo>
                    <a:lnTo>
                      <a:pt x="554482" y="25400"/>
                    </a:lnTo>
                    <a:lnTo>
                      <a:pt x="553466" y="20955"/>
                    </a:lnTo>
                    <a:lnTo>
                      <a:pt x="554482" y="16510"/>
                    </a:lnTo>
                    <a:lnTo>
                      <a:pt x="557276" y="13589"/>
                    </a:lnTo>
                    <a:lnTo>
                      <a:pt x="561086" y="12573"/>
                    </a:lnTo>
                    <a:close/>
                    <a:moveTo>
                      <a:pt x="624205" y="12573"/>
                    </a:moveTo>
                    <a:lnTo>
                      <a:pt x="628142" y="13589"/>
                    </a:lnTo>
                    <a:lnTo>
                      <a:pt x="630936" y="16510"/>
                    </a:lnTo>
                    <a:lnTo>
                      <a:pt x="631952" y="20955"/>
                    </a:lnTo>
                    <a:lnTo>
                      <a:pt x="630936" y="25400"/>
                    </a:lnTo>
                    <a:lnTo>
                      <a:pt x="628142" y="28321"/>
                    </a:lnTo>
                    <a:lnTo>
                      <a:pt x="624332" y="29337"/>
                    </a:lnTo>
                    <a:lnTo>
                      <a:pt x="620522" y="28321"/>
                    </a:lnTo>
                    <a:lnTo>
                      <a:pt x="617728" y="25400"/>
                    </a:lnTo>
                    <a:lnTo>
                      <a:pt x="616712" y="20955"/>
                    </a:lnTo>
                    <a:lnTo>
                      <a:pt x="617728" y="16510"/>
                    </a:lnTo>
                    <a:lnTo>
                      <a:pt x="620522" y="13589"/>
                    </a:lnTo>
                    <a:lnTo>
                      <a:pt x="624332" y="12573"/>
                    </a:lnTo>
                    <a:close/>
                    <a:moveTo>
                      <a:pt x="228600" y="3556"/>
                    </a:moveTo>
                    <a:lnTo>
                      <a:pt x="228600" y="32258"/>
                    </a:lnTo>
                    <a:lnTo>
                      <a:pt x="232410" y="32258"/>
                    </a:lnTo>
                    <a:lnTo>
                      <a:pt x="232410" y="19304"/>
                    </a:lnTo>
                    <a:lnTo>
                      <a:pt x="242570" y="19304"/>
                    </a:lnTo>
                    <a:lnTo>
                      <a:pt x="242570" y="16256"/>
                    </a:lnTo>
                    <a:lnTo>
                      <a:pt x="232410" y="16256"/>
                    </a:lnTo>
                    <a:lnTo>
                      <a:pt x="232410" y="6604"/>
                    </a:lnTo>
                    <a:lnTo>
                      <a:pt x="244856" y="6604"/>
                    </a:lnTo>
                    <a:lnTo>
                      <a:pt x="244856" y="3556"/>
                    </a:lnTo>
                    <a:close/>
                    <a:moveTo>
                      <a:pt x="287020" y="9271"/>
                    </a:moveTo>
                    <a:lnTo>
                      <a:pt x="282575" y="10287"/>
                    </a:lnTo>
                    <a:lnTo>
                      <a:pt x="279781" y="13335"/>
                    </a:lnTo>
                    <a:lnTo>
                      <a:pt x="279781" y="9652"/>
                    </a:lnTo>
                    <a:lnTo>
                      <a:pt x="275971" y="9652"/>
                    </a:lnTo>
                    <a:lnTo>
                      <a:pt x="275971" y="32258"/>
                    </a:lnTo>
                    <a:lnTo>
                      <a:pt x="279781" y="32258"/>
                    </a:lnTo>
                    <a:lnTo>
                      <a:pt x="279781" y="19939"/>
                    </a:lnTo>
                    <a:lnTo>
                      <a:pt x="286131" y="13081"/>
                    </a:lnTo>
                    <a:lnTo>
                      <a:pt x="287147" y="13081"/>
                    </a:lnTo>
                    <a:lnTo>
                      <a:pt x="287147" y="9271"/>
                    </a:lnTo>
                    <a:close/>
                    <a:moveTo>
                      <a:pt x="302387" y="9271"/>
                    </a:moveTo>
                    <a:lnTo>
                      <a:pt x="298069" y="10160"/>
                    </a:lnTo>
                    <a:lnTo>
                      <a:pt x="295148" y="12827"/>
                    </a:lnTo>
                    <a:lnTo>
                      <a:pt x="295148" y="9652"/>
                    </a:lnTo>
                    <a:lnTo>
                      <a:pt x="291338" y="9652"/>
                    </a:lnTo>
                    <a:lnTo>
                      <a:pt x="291338" y="32258"/>
                    </a:lnTo>
                    <a:lnTo>
                      <a:pt x="295148" y="32258"/>
                    </a:lnTo>
                    <a:lnTo>
                      <a:pt x="295148" y="19812"/>
                    </a:lnTo>
                    <a:lnTo>
                      <a:pt x="296926" y="14351"/>
                    </a:lnTo>
                    <a:lnTo>
                      <a:pt x="301625" y="12446"/>
                    </a:lnTo>
                    <a:lnTo>
                      <a:pt x="306197" y="14224"/>
                    </a:lnTo>
                    <a:lnTo>
                      <a:pt x="307848" y="19431"/>
                    </a:lnTo>
                    <a:lnTo>
                      <a:pt x="307848" y="32258"/>
                    </a:lnTo>
                    <a:lnTo>
                      <a:pt x="311531" y="32258"/>
                    </a:lnTo>
                    <a:lnTo>
                      <a:pt x="311531" y="19812"/>
                    </a:lnTo>
                    <a:lnTo>
                      <a:pt x="313309" y="14351"/>
                    </a:lnTo>
                    <a:lnTo>
                      <a:pt x="318008" y="12446"/>
                    </a:lnTo>
                    <a:lnTo>
                      <a:pt x="322580" y="14224"/>
                    </a:lnTo>
                    <a:lnTo>
                      <a:pt x="324231" y="19431"/>
                    </a:lnTo>
                    <a:lnTo>
                      <a:pt x="324231" y="32258"/>
                    </a:lnTo>
                    <a:lnTo>
                      <a:pt x="327914" y="32258"/>
                    </a:lnTo>
                    <a:lnTo>
                      <a:pt x="327914" y="18923"/>
                    </a:lnTo>
                    <a:lnTo>
                      <a:pt x="326771" y="13589"/>
                    </a:lnTo>
                    <a:lnTo>
                      <a:pt x="323469" y="10287"/>
                    </a:lnTo>
                    <a:lnTo>
                      <a:pt x="318770" y="9271"/>
                    </a:lnTo>
                    <a:lnTo>
                      <a:pt x="313944" y="10541"/>
                    </a:lnTo>
                    <a:lnTo>
                      <a:pt x="310769" y="14224"/>
                    </a:lnTo>
                    <a:lnTo>
                      <a:pt x="307467" y="10414"/>
                    </a:lnTo>
                    <a:lnTo>
                      <a:pt x="302387" y="9144"/>
                    </a:lnTo>
                    <a:close/>
                    <a:moveTo>
                      <a:pt x="372999" y="9144"/>
                    </a:moveTo>
                    <a:lnTo>
                      <a:pt x="368554" y="10160"/>
                    </a:lnTo>
                    <a:lnTo>
                      <a:pt x="365506" y="12827"/>
                    </a:lnTo>
                    <a:lnTo>
                      <a:pt x="365506" y="9652"/>
                    </a:lnTo>
                    <a:lnTo>
                      <a:pt x="361696" y="9652"/>
                    </a:lnTo>
                    <a:lnTo>
                      <a:pt x="361696" y="32258"/>
                    </a:lnTo>
                    <a:lnTo>
                      <a:pt x="365506" y="32258"/>
                    </a:lnTo>
                    <a:lnTo>
                      <a:pt x="365506" y="19812"/>
                    </a:lnTo>
                    <a:lnTo>
                      <a:pt x="367284" y="14351"/>
                    </a:lnTo>
                    <a:lnTo>
                      <a:pt x="371983" y="12446"/>
                    </a:lnTo>
                    <a:lnTo>
                      <a:pt x="376555" y="14224"/>
                    </a:lnTo>
                    <a:lnTo>
                      <a:pt x="378206" y="19431"/>
                    </a:lnTo>
                    <a:lnTo>
                      <a:pt x="378206" y="32258"/>
                    </a:lnTo>
                    <a:lnTo>
                      <a:pt x="381889" y="32258"/>
                    </a:lnTo>
                    <a:lnTo>
                      <a:pt x="381889" y="18923"/>
                    </a:lnTo>
                    <a:lnTo>
                      <a:pt x="379349" y="11684"/>
                    </a:lnTo>
                    <a:lnTo>
                      <a:pt x="372618" y="9271"/>
                    </a:lnTo>
                    <a:close/>
                    <a:moveTo>
                      <a:pt x="453517" y="3556"/>
                    </a:moveTo>
                    <a:lnTo>
                      <a:pt x="453517" y="32258"/>
                    </a:lnTo>
                    <a:lnTo>
                      <a:pt x="462534" y="32258"/>
                    </a:lnTo>
                    <a:lnTo>
                      <a:pt x="470662" y="30480"/>
                    </a:lnTo>
                    <a:lnTo>
                      <a:pt x="475996" y="25527"/>
                    </a:lnTo>
                    <a:lnTo>
                      <a:pt x="477774" y="17907"/>
                    </a:lnTo>
                    <a:lnTo>
                      <a:pt x="475869" y="10287"/>
                    </a:lnTo>
                    <a:lnTo>
                      <a:pt x="470535" y="5207"/>
                    </a:lnTo>
                    <a:lnTo>
                      <a:pt x="462407" y="3429"/>
                    </a:lnTo>
                    <a:close/>
                    <a:moveTo>
                      <a:pt x="491617" y="9525"/>
                    </a:moveTo>
                    <a:lnTo>
                      <a:pt x="491617" y="32258"/>
                    </a:lnTo>
                    <a:lnTo>
                      <a:pt x="495427" y="32258"/>
                    </a:lnTo>
                    <a:lnTo>
                      <a:pt x="495427" y="9652"/>
                    </a:lnTo>
                    <a:close/>
                    <a:moveTo>
                      <a:pt x="552196" y="9652"/>
                    </a:moveTo>
                    <a:lnTo>
                      <a:pt x="552196" y="32258"/>
                    </a:lnTo>
                    <a:lnTo>
                      <a:pt x="556006" y="32258"/>
                    </a:lnTo>
                    <a:lnTo>
                      <a:pt x="556006" y="9652"/>
                    </a:lnTo>
                    <a:close/>
                    <a:moveTo>
                      <a:pt x="604012" y="1778"/>
                    </a:moveTo>
                    <a:lnTo>
                      <a:pt x="604012" y="32258"/>
                    </a:lnTo>
                    <a:lnTo>
                      <a:pt x="607822" y="32258"/>
                    </a:lnTo>
                    <a:lnTo>
                      <a:pt x="607822" y="1778"/>
                    </a:lnTo>
                    <a:close/>
                    <a:moveTo>
                      <a:pt x="668655" y="27432"/>
                    </a:moveTo>
                    <a:lnTo>
                      <a:pt x="666877" y="28194"/>
                    </a:lnTo>
                    <a:lnTo>
                      <a:pt x="666115" y="29972"/>
                    </a:lnTo>
                    <a:lnTo>
                      <a:pt x="666877" y="31750"/>
                    </a:lnTo>
                    <a:lnTo>
                      <a:pt x="668655" y="32512"/>
                    </a:lnTo>
                    <a:lnTo>
                      <a:pt x="670433" y="31750"/>
                    </a:lnTo>
                    <a:lnTo>
                      <a:pt x="671068" y="29972"/>
                    </a:lnTo>
                    <a:lnTo>
                      <a:pt x="670306" y="28194"/>
                    </a:lnTo>
                    <a:lnTo>
                      <a:pt x="668528" y="27432"/>
                    </a:lnTo>
                    <a:close/>
                    <a:moveTo>
                      <a:pt x="577469" y="9652"/>
                    </a:moveTo>
                    <a:lnTo>
                      <a:pt x="577469" y="22987"/>
                    </a:lnTo>
                    <a:lnTo>
                      <a:pt x="578739" y="28321"/>
                    </a:lnTo>
                    <a:lnTo>
                      <a:pt x="582041" y="31623"/>
                    </a:lnTo>
                    <a:lnTo>
                      <a:pt x="586740" y="32639"/>
                    </a:lnTo>
                    <a:lnTo>
                      <a:pt x="591058" y="31623"/>
                    </a:lnTo>
                    <a:lnTo>
                      <a:pt x="593979" y="28956"/>
                    </a:lnTo>
                    <a:lnTo>
                      <a:pt x="593979" y="32258"/>
                    </a:lnTo>
                    <a:lnTo>
                      <a:pt x="597789" y="32258"/>
                    </a:lnTo>
                    <a:lnTo>
                      <a:pt x="597789" y="9652"/>
                    </a:lnTo>
                    <a:lnTo>
                      <a:pt x="593979" y="9652"/>
                    </a:lnTo>
                    <a:lnTo>
                      <a:pt x="593979" y="22098"/>
                    </a:lnTo>
                    <a:lnTo>
                      <a:pt x="592201" y="27559"/>
                    </a:lnTo>
                    <a:lnTo>
                      <a:pt x="587502" y="29464"/>
                    </a:lnTo>
                    <a:lnTo>
                      <a:pt x="582930" y="27686"/>
                    </a:lnTo>
                    <a:lnTo>
                      <a:pt x="581279" y="22606"/>
                    </a:lnTo>
                    <a:lnTo>
                      <a:pt x="581279" y="9906"/>
                    </a:lnTo>
                    <a:close/>
                    <a:moveTo>
                      <a:pt x="259461" y="9271"/>
                    </a:moveTo>
                    <a:lnTo>
                      <a:pt x="253619" y="10668"/>
                    </a:lnTo>
                    <a:lnTo>
                      <a:pt x="249428" y="14732"/>
                    </a:lnTo>
                    <a:lnTo>
                      <a:pt x="247904" y="20828"/>
                    </a:lnTo>
                    <a:lnTo>
                      <a:pt x="249428" y="27051"/>
                    </a:lnTo>
                    <a:lnTo>
                      <a:pt x="253492" y="31115"/>
                    </a:lnTo>
                    <a:lnTo>
                      <a:pt x="259207" y="32512"/>
                    </a:lnTo>
                    <a:lnTo>
                      <a:pt x="265049" y="31115"/>
                    </a:lnTo>
                    <a:lnTo>
                      <a:pt x="269240" y="27051"/>
                    </a:lnTo>
                    <a:lnTo>
                      <a:pt x="270764" y="20828"/>
                    </a:lnTo>
                    <a:lnTo>
                      <a:pt x="269240" y="14732"/>
                    </a:lnTo>
                    <a:lnTo>
                      <a:pt x="265176" y="10668"/>
                    </a:lnTo>
                    <a:lnTo>
                      <a:pt x="259334" y="9271"/>
                    </a:lnTo>
                    <a:close/>
                    <a:moveTo>
                      <a:pt x="343027" y="9271"/>
                    </a:moveTo>
                    <a:lnTo>
                      <a:pt x="337566" y="10668"/>
                    </a:lnTo>
                    <a:lnTo>
                      <a:pt x="333756" y="14732"/>
                    </a:lnTo>
                    <a:lnTo>
                      <a:pt x="332359" y="20828"/>
                    </a:lnTo>
                    <a:lnTo>
                      <a:pt x="333756" y="26924"/>
                    </a:lnTo>
                    <a:lnTo>
                      <a:pt x="337566" y="31115"/>
                    </a:lnTo>
                    <a:lnTo>
                      <a:pt x="343027" y="32639"/>
                    </a:lnTo>
                    <a:lnTo>
                      <a:pt x="348234" y="31369"/>
                    </a:lnTo>
                    <a:lnTo>
                      <a:pt x="351536" y="28067"/>
                    </a:lnTo>
                    <a:lnTo>
                      <a:pt x="351536" y="32258"/>
                    </a:lnTo>
                    <a:lnTo>
                      <a:pt x="355346" y="32258"/>
                    </a:lnTo>
                    <a:lnTo>
                      <a:pt x="355346" y="9652"/>
                    </a:lnTo>
                    <a:lnTo>
                      <a:pt x="351536" y="9652"/>
                    </a:lnTo>
                    <a:lnTo>
                      <a:pt x="351536" y="13843"/>
                    </a:lnTo>
                    <a:lnTo>
                      <a:pt x="348361" y="10541"/>
                    </a:lnTo>
                    <a:lnTo>
                      <a:pt x="343154" y="9271"/>
                    </a:lnTo>
                    <a:close/>
                    <a:moveTo>
                      <a:pt x="406019" y="1778"/>
                    </a:moveTo>
                    <a:lnTo>
                      <a:pt x="406019" y="13716"/>
                    </a:lnTo>
                    <a:lnTo>
                      <a:pt x="402463" y="10541"/>
                    </a:lnTo>
                    <a:lnTo>
                      <a:pt x="397510" y="9271"/>
                    </a:lnTo>
                    <a:lnTo>
                      <a:pt x="391922" y="10668"/>
                    </a:lnTo>
                    <a:lnTo>
                      <a:pt x="388112" y="14732"/>
                    </a:lnTo>
                    <a:lnTo>
                      <a:pt x="386715" y="20828"/>
                    </a:lnTo>
                    <a:lnTo>
                      <a:pt x="388112" y="26924"/>
                    </a:lnTo>
                    <a:lnTo>
                      <a:pt x="392049" y="31115"/>
                    </a:lnTo>
                    <a:lnTo>
                      <a:pt x="397510" y="32639"/>
                    </a:lnTo>
                    <a:lnTo>
                      <a:pt x="402590" y="31369"/>
                    </a:lnTo>
                    <a:lnTo>
                      <a:pt x="405892" y="28067"/>
                    </a:lnTo>
                    <a:lnTo>
                      <a:pt x="405892" y="32258"/>
                    </a:lnTo>
                    <a:lnTo>
                      <a:pt x="409702" y="32258"/>
                    </a:lnTo>
                    <a:lnTo>
                      <a:pt x="409702" y="1778"/>
                    </a:lnTo>
                    <a:close/>
                    <a:moveTo>
                      <a:pt x="429895" y="9271"/>
                    </a:moveTo>
                    <a:lnTo>
                      <a:pt x="420370" y="10795"/>
                    </a:lnTo>
                    <a:lnTo>
                      <a:pt x="416306" y="14859"/>
                    </a:lnTo>
                    <a:lnTo>
                      <a:pt x="414782" y="20955"/>
                    </a:lnTo>
                    <a:lnTo>
                      <a:pt x="416306" y="27178"/>
                    </a:lnTo>
                    <a:lnTo>
                      <a:pt x="420370" y="31242"/>
                    </a:lnTo>
                    <a:lnTo>
                      <a:pt x="426085" y="32639"/>
                    </a:lnTo>
                    <a:lnTo>
                      <a:pt x="431927" y="31242"/>
                    </a:lnTo>
                    <a:lnTo>
                      <a:pt x="436118" y="27178"/>
                    </a:lnTo>
                    <a:lnTo>
                      <a:pt x="437642" y="20955"/>
                    </a:lnTo>
                    <a:lnTo>
                      <a:pt x="436118" y="14859"/>
                    </a:lnTo>
                    <a:lnTo>
                      <a:pt x="432054" y="10795"/>
                    </a:lnTo>
                    <a:lnTo>
                      <a:pt x="426212" y="9398"/>
                    </a:lnTo>
                    <a:close/>
                    <a:moveTo>
                      <a:pt x="500507" y="9398"/>
                    </a:moveTo>
                    <a:lnTo>
                      <a:pt x="496062" y="10160"/>
                    </a:lnTo>
                    <a:lnTo>
                      <a:pt x="493141" y="12446"/>
                    </a:lnTo>
                    <a:lnTo>
                      <a:pt x="492125" y="15621"/>
                    </a:lnTo>
                    <a:lnTo>
                      <a:pt x="493268" y="19177"/>
                    </a:lnTo>
                    <a:lnTo>
                      <a:pt x="496062" y="21209"/>
                    </a:lnTo>
                    <a:lnTo>
                      <a:pt x="500126" y="22479"/>
                    </a:lnTo>
                    <a:lnTo>
                      <a:pt x="504190" y="23876"/>
                    </a:lnTo>
                    <a:lnTo>
                      <a:pt x="505460" y="26035"/>
                    </a:lnTo>
                    <a:lnTo>
                      <a:pt x="504190" y="28448"/>
                    </a:lnTo>
                    <a:lnTo>
                      <a:pt x="500761" y="29337"/>
                    </a:lnTo>
                    <a:lnTo>
                      <a:pt x="496951" y="28321"/>
                    </a:lnTo>
                    <a:lnTo>
                      <a:pt x="495427" y="25527"/>
                    </a:lnTo>
                    <a:lnTo>
                      <a:pt x="491490" y="25527"/>
                    </a:lnTo>
                    <a:lnTo>
                      <a:pt x="492760" y="29210"/>
                    </a:lnTo>
                    <a:lnTo>
                      <a:pt x="496062" y="31623"/>
                    </a:lnTo>
                    <a:lnTo>
                      <a:pt x="500761" y="32512"/>
                    </a:lnTo>
                    <a:lnTo>
                      <a:pt x="505079" y="31623"/>
                    </a:lnTo>
                    <a:lnTo>
                      <a:pt x="508000" y="29337"/>
                    </a:lnTo>
                    <a:lnTo>
                      <a:pt x="509016" y="26035"/>
                    </a:lnTo>
                    <a:lnTo>
                      <a:pt x="508000" y="22860"/>
                    </a:lnTo>
                    <a:lnTo>
                      <a:pt x="505333" y="20955"/>
                    </a:lnTo>
                    <a:lnTo>
                      <a:pt x="498348" y="18669"/>
                    </a:lnTo>
                    <a:lnTo>
                      <a:pt x="496570" y="17526"/>
                    </a:lnTo>
                    <a:lnTo>
                      <a:pt x="495808" y="15748"/>
                    </a:lnTo>
                    <a:lnTo>
                      <a:pt x="496951" y="13462"/>
                    </a:lnTo>
                    <a:lnTo>
                      <a:pt x="500126" y="12573"/>
                    </a:lnTo>
                    <a:lnTo>
                      <a:pt x="503682" y="13716"/>
                    </a:lnTo>
                    <a:lnTo>
                      <a:pt x="505079" y="16510"/>
                    </a:lnTo>
                    <a:lnTo>
                      <a:pt x="508889" y="16510"/>
                    </a:lnTo>
                    <a:lnTo>
                      <a:pt x="506476" y="11176"/>
                    </a:lnTo>
                    <a:lnTo>
                      <a:pt x="500507" y="9271"/>
                    </a:lnTo>
                    <a:close/>
                    <a:moveTo>
                      <a:pt x="524129" y="9271"/>
                    </a:moveTo>
                    <a:lnTo>
                      <a:pt x="518414" y="10668"/>
                    </a:lnTo>
                    <a:lnTo>
                      <a:pt x="514477" y="14732"/>
                    </a:lnTo>
                    <a:lnTo>
                      <a:pt x="513080" y="20828"/>
                    </a:lnTo>
                    <a:lnTo>
                      <a:pt x="514477" y="27051"/>
                    </a:lnTo>
                    <a:lnTo>
                      <a:pt x="518414" y="31115"/>
                    </a:lnTo>
                    <a:lnTo>
                      <a:pt x="524129" y="32512"/>
                    </a:lnTo>
                    <a:lnTo>
                      <a:pt x="530987" y="30353"/>
                    </a:lnTo>
                    <a:lnTo>
                      <a:pt x="534670" y="24765"/>
                    </a:lnTo>
                    <a:lnTo>
                      <a:pt x="530606" y="24765"/>
                    </a:lnTo>
                    <a:lnTo>
                      <a:pt x="528320" y="28067"/>
                    </a:lnTo>
                    <a:lnTo>
                      <a:pt x="524129" y="29210"/>
                    </a:lnTo>
                    <a:lnTo>
                      <a:pt x="518922" y="26924"/>
                    </a:lnTo>
                    <a:lnTo>
                      <a:pt x="516890" y="20574"/>
                    </a:lnTo>
                    <a:lnTo>
                      <a:pt x="518922" y="14351"/>
                    </a:lnTo>
                    <a:lnTo>
                      <a:pt x="524129" y="12192"/>
                    </a:lnTo>
                    <a:lnTo>
                      <a:pt x="528320" y="13462"/>
                    </a:lnTo>
                    <a:lnTo>
                      <a:pt x="530606" y="16764"/>
                    </a:lnTo>
                    <a:lnTo>
                      <a:pt x="534670" y="16764"/>
                    </a:lnTo>
                    <a:lnTo>
                      <a:pt x="530987" y="11303"/>
                    </a:lnTo>
                    <a:lnTo>
                      <a:pt x="524129" y="9271"/>
                    </a:lnTo>
                    <a:close/>
                    <a:moveTo>
                      <a:pt x="623570" y="9271"/>
                    </a:moveTo>
                    <a:lnTo>
                      <a:pt x="618109" y="10668"/>
                    </a:lnTo>
                    <a:lnTo>
                      <a:pt x="614299" y="14732"/>
                    </a:lnTo>
                    <a:lnTo>
                      <a:pt x="612902" y="20828"/>
                    </a:lnTo>
                    <a:lnTo>
                      <a:pt x="614299" y="26924"/>
                    </a:lnTo>
                    <a:lnTo>
                      <a:pt x="618109" y="31115"/>
                    </a:lnTo>
                    <a:lnTo>
                      <a:pt x="623570" y="32639"/>
                    </a:lnTo>
                    <a:lnTo>
                      <a:pt x="628777" y="31369"/>
                    </a:lnTo>
                    <a:lnTo>
                      <a:pt x="632079" y="28067"/>
                    </a:lnTo>
                    <a:lnTo>
                      <a:pt x="632079" y="32258"/>
                    </a:lnTo>
                    <a:lnTo>
                      <a:pt x="635889" y="32258"/>
                    </a:lnTo>
                    <a:lnTo>
                      <a:pt x="635889" y="9652"/>
                    </a:lnTo>
                    <a:lnTo>
                      <a:pt x="632079" y="9652"/>
                    </a:lnTo>
                    <a:lnTo>
                      <a:pt x="632079" y="13843"/>
                    </a:lnTo>
                    <a:lnTo>
                      <a:pt x="628650" y="10541"/>
                    </a:lnTo>
                    <a:lnTo>
                      <a:pt x="623570" y="9271"/>
                    </a:lnTo>
                    <a:close/>
                    <a:moveTo>
                      <a:pt x="649732" y="9271"/>
                    </a:moveTo>
                    <a:lnTo>
                      <a:pt x="645287" y="10160"/>
                    </a:lnTo>
                    <a:lnTo>
                      <a:pt x="642366" y="12446"/>
                    </a:lnTo>
                    <a:lnTo>
                      <a:pt x="641350" y="15621"/>
                    </a:lnTo>
                    <a:lnTo>
                      <a:pt x="642493" y="19177"/>
                    </a:lnTo>
                    <a:lnTo>
                      <a:pt x="645160" y="21209"/>
                    </a:lnTo>
                    <a:lnTo>
                      <a:pt x="649224" y="22479"/>
                    </a:lnTo>
                    <a:lnTo>
                      <a:pt x="653288" y="23876"/>
                    </a:lnTo>
                    <a:lnTo>
                      <a:pt x="654558" y="26035"/>
                    </a:lnTo>
                    <a:lnTo>
                      <a:pt x="653288" y="28448"/>
                    </a:lnTo>
                    <a:lnTo>
                      <a:pt x="649859" y="29337"/>
                    </a:lnTo>
                    <a:lnTo>
                      <a:pt x="646049" y="28321"/>
                    </a:lnTo>
                    <a:lnTo>
                      <a:pt x="644525" y="25527"/>
                    </a:lnTo>
                    <a:lnTo>
                      <a:pt x="640588" y="25527"/>
                    </a:lnTo>
                    <a:lnTo>
                      <a:pt x="641858" y="29210"/>
                    </a:lnTo>
                    <a:lnTo>
                      <a:pt x="645160" y="31623"/>
                    </a:lnTo>
                    <a:lnTo>
                      <a:pt x="649859" y="32512"/>
                    </a:lnTo>
                    <a:lnTo>
                      <a:pt x="654177" y="31623"/>
                    </a:lnTo>
                    <a:lnTo>
                      <a:pt x="657098" y="29337"/>
                    </a:lnTo>
                    <a:lnTo>
                      <a:pt x="658114" y="26035"/>
                    </a:lnTo>
                    <a:lnTo>
                      <a:pt x="656971" y="22733"/>
                    </a:lnTo>
                    <a:lnTo>
                      <a:pt x="654431" y="20828"/>
                    </a:lnTo>
                    <a:lnTo>
                      <a:pt x="647446" y="18542"/>
                    </a:lnTo>
                    <a:lnTo>
                      <a:pt x="645668" y="17399"/>
                    </a:lnTo>
                    <a:lnTo>
                      <a:pt x="644906" y="15621"/>
                    </a:lnTo>
                    <a:lnTo>
                      <a:pt x="646049" y="13335"/>
                    </a:lnTo>
                    <a:lnTo>
                      <a:pt x="649224" y="12446"/>
                    </a:lnTo>
                    <a:lnTo>
                      <a:pt x="652780" y="13589"/>
                    </a:lnTo>
                    <a:lnTo>
                      <a:pt x="654177" y="16383"/>
                    </a:lnTo>
                    <a:lnTo>
                      <a:pt x="657987" y="16383"/>
                    </a:lnTo>
                    <a:lnTo>
                      <a:pt x="655447" y="11176"/>
                    </a:lnTo>
                    <a:lnTo>
                      <a:pt x="649351" y="9271"/>
                    </a:lnTo>
                    <a:close/>
                    <a:moveTo>
                      <a:pt x="561594" y="9271"/>
                    </a:moveTo>
                    <a:lnTo>
                      <a:pt x="556387" y="10541"/>
                    </a:lnTo>
                    <a:lnTo>
                      <a:pt x="553085" y="13716"/>
                    </a:lnTo>
                    <a:lnTo>
                      <a:pt x="553085" y="9652"/>
                    </a:lnTo>
                    <a:lnTo>
                      <a:pt x="549275" y="9652"/>
                    </a:lnTo>
                    <a:lnTo>
                      <a:pt x="549275" y="43053"/>
                    </a:lnTo>
                    <a:lnTo>
                      <a:pt x="553085" y="43053"/>
                    </a:lnTo>
                    <a:lnTo>
                      <a:pt x="553085" y="28067"/>
                    </a:lnTo>
                    <a:lnTo>
                      <a:pt x="556514" y="31369"/>
                    </a:lnTo>
                    <a:lnTo>
                      <a:pt x="561594" y="32639"/>
                    </a:lnTo>
                    <a:lnTo>
                      <a:pt x="567055" y="31115"/>
                    </a:lnTo>
                    <a:lnTo>
                      <a:pt x="570865" y="26924"/>
                    </a:lnTo>
                    <a:lnTo>
                      <a:pt x="572262" y="20828"/>
                    </a:lnTo>
                    <a:lnTo>
                      <a:pt x="570865" y="14732"/>
                    </a:lnTo>
                    <a:lnTo>
                      <a:pt x="566928" y="10668"/>
                    </a:lnTo>
                    <a:lnTo>
                      <a:pt x="561467" y="9271"/>
                    </a:lnTo>
                    <a:close/>
                    <a:moveTo>
                      <a:pt x="590550" y="51181"/>
                    </a:moveTo>
                    <a:lnTo>
                      <a:pt x="588772" y="51943"/>
                    </a:lnTo>
                    <a:lnTo>
                      <a:pt x="588010" y="53721"/>
                    </a:lnTo>
                    <a:lnTo>
                      <a:pt x="588772" y="55499"/>
                    </a:lnTo>
                    <a:lnTo>
                      <a:pt x="590550" y="56261"/>
                    </a:lnTo>
                    <a:lnTo>
                      <a:pt x="592328" y="55499"/>
                    </a:lnTo>
                    <a:lnTo>
                      <a:pt x="593090" y="53721"/>
                    </a:lnTo>
                    <a:lnTo>
                      <a:pt x="592328" y="51943"/>
                    </a:lnTo>
                    <a:lnTo>
                      <a:pt x="590550" y="51181"/>
                    </a:lnTo>
                    <a:close/>
                    <a:moveTo>
                      <a:pt x="484886" y="53213"/>
                    </a:moveTo>
                    <a:lnTo>
                      <a:pt x="482092" y="54356"/>
                    </a:lnTo>
                    <a:lnTo>
                      <a:pt x="480695" y="57531"/>
                    </a:lnTo>
                    <a:lnTo>
                      <a:pt x="482854" y="57531"/>
                    </a:lnTo>
                    <a:lnTo>
                      <a:pt x="483489" y="56134"/>
                    </a:lnTo>
                    <a:lnTo>
                      <a:pt x="484632" y="55626"/>
                    </a:lnTo>
                    <a:lnTo>
                      <a:pt x="485521" y="55880"/>
                    </a:lnTo>
                    <a:lnTo>
                      <a:pt x="487934" y="57277"/>
                    </a:lnTo>
                    <a:lnTo>
                      <a:pt x="489331" y="57531"/>
                    </a:lnTo>
                    <a:lnTo>
                      <a:pt x="492125" y="56388"/>
                    </a:lnTo>
                    <a:lnTo>
                      <a:pt x="493522" y="53213"/>
                    </a:lnTo>
                    <a:lnTo>
                      <a:pt x="491363" y="53213"/>
                    </a:lnTo>
                    <a:lnTo>
                      <a:pt x="490728" y="54483"/>
                    </a:lnTo>
                    <a:lnTo>
                      <a:pt x="489585" y="54991"/>
                    </a:lnTo>
                    <a:lnTo>
                      <a:pt x="488569" y="54737"/>
                    </a:lnTo>
                    <a:lnTo>
                      <a:pt x="487553" y="54102"/>
                    </a:lnTo>
                    <a:lnTo>
                      <a:pt x="486156" y="53340"/>
                    </a:lnTo>
                    <a:lnTo>
                      <a:pt x="484886" y="53086"/>
                    </a:lnTo>
                    <a:close/>
                    <a:moveTo>
                      <a:pt x="644271" y="53086"/>
                    </a:moveTo>
                    <a:lnTo>
                      <a:pt x="641477" y="54229"/>
                    </a:lnTo>
                    <a:lnTo>
                      <a:pt x="640080" y="57404"/>
                    </a:lnTo>
                    <a:lnTo>
                      <a:pt x="642239" y="57404"/>
                    </a:lnTo>
                    <a:lnTo>
                      <a:pt x="642874" y="56007"/>
                    </a:lnTo>
                    <a:lnTo>
                      <a:pt x="644017" y="55499"/>
                    </a:lnTo>
                    <a:lnTo>
                      <a:pt x="644906" y="55753"/>
                    </a:lnTo>
                    <a:lnTo>
                      <a:pt x="645922" y="56388"/>
                    </a:lnTo>
                    <a:lnTo>
                      <a:pt x="647319" y="57150"/>
                    </a:lnTo>
                    <a:lnTo>
                      <a:pt x="648716" y="57404"/>
                    </a:lnTo>
                    <a:lnTo>
                      <a:pt x="651510" y="56261"/>
                    </a:lnTo>
                    <a:lnTo>
                      <a:pt x="652907" y="53086"/>
                    </a:lnTo>
                    <a:lnTo>
                      <a:pt x="650748" y="53086"/>
                    </a:lnTo>
                    <a:lnTo>
                      <a:pt x="650113" y="54356"/>
                    </a:lnTo>
                    <a:lnTo>
                      <a:pt x="648843" y="54864"/>
                    </a:lnTo>
                    <a:lnTo>
                      <a:pt x="647827" y="54610"/>
                    </a:lnTo>
                    <a:lnTo>
                      <a:pt x="646811" y="53975"/>
                    </a:lnTo>
                    <a:lnTo>
                      <a:pt x="645414" y="53213"/>
                    </a:lnTo>
                    <a:lnTo>
                      <a:pt x="644144" y="52959"/>
                    </a:lnTo>
                    <a:close/>
                    <a:moveTo>
                      <a:pt x="125349" y="62865"/>
                    </a:moveTo>
                    <a:lnTo>
                      <a:pt x="129032" y="63627"/>
                    </a:lnTo>
                    <a:lnTo>
                      <a:pt x="131572" y="66040"/>
                    </a:lnTo>
                    <a:lnTo>
                      <a:pt x="132461" y="69723"/>
                    </a:lnTo>
                    <a:lnTo>
                      <a:pt x="118237" y="69723"/>
                    </a:lnTo>
                    <a:lnTo>
                      <a:pt x="120523" y="64643"/>
                    </a:lnTo>
                    <a:lnTo>
                      <a:pt x="125349" y="62865"/>
                    </a:lnTo>
                    <a:close/>
                    <a:moveTo>
                      <a:pt x="176022" y="62865"/>
                    </a:moveTo>
                    <a:lnTo>
                      <a:pt x="179705" y="63627"/>
                    </a:lnTo>
                    <a:lnTo>
                      <a:pt x="182245" y="66040"/>
                    </a:lnTo>
                    <a:lnTo>
                      <a:pt x="183134" y="69723"/>
                    </a:lnTo>
                    <a:lnTo>
                      <a:pt x="168910" y="69723"/>
                    </a:lnTo>
                    <a:lnTo>
                      <a:pt x="171196" y="64643"/>
                    </a:lnTo>
                    <a:lnTo>
                      <a:pt x="176022" y="62865"/>
                    </a:lnTo>
                    <a:close/>
                    <a:moveTo>
                      <a:pt x="30861" y="62865"/>
                    </a:moveTo>
                    <a:lnTo>
                      <a:pt x="34671" y="63754"/>
                    </a:lnTo>
                    <a:lnTo>
                      <a:pt x="37465" y="66548"/>
                    </a:lnTo>
                    <a:lnTo>
                      <a:pt x="38481" y="71247"/>
                    </a:lnTo>
                    <a:lnTo>
                      <a:pt x="37338" y="75819"/>
                    </a:lnTo>
                    <a:lnTo>
                      <a:pt x="34544" y="78613"/>
                    </a:lnTo>
                    <a:lnTo>
                      <a:pt x="30734" y="79629"/>
                    </a:lnTo>
                    <a:lnTo>
                      <a:pt x="27051" y="78613"/>
                    </a:lnTo>
                    <a:lnTo>
                      <a:pt x="24384" y="75819"/>
                    </a:lnTo>
                    <a:lnTo>
                      <a:pt x="23368" y="71120"/>
                    </a:lnTo>
                    <a:lnTo>
                      <a:pt x="24384" y="66421"/>
                    </a:lnTo>
                    <a:lnTo>
                      <a:pt x="27178" y="63627"/>
                    </a:lnTo>
                    <a:lnTo>
                      <a:pt x="30988" y="62738"/>
                    </a:lnTo>
                    <a:close/>
                    <a:moveTo>
                      <a:pt x="87884" y="62738"/>
                    </a:moveTo>
                    <a:lnTo>
                      <a:pt x="91821" y="63754"/>
                    </a:lnTo>
                    <a:lnTo>
                      <a:pt x="94615" y="66675"/>
                    </a:lnTo>
                    <a:lnTo>
                      <a:pt x="95631" y="71120"/>
                    </a:lnTo>
                    <a:lnTo>
                      <a:pt x="94615" y="75565"/>
                    </a:lnTo>
                    <a:lnTo>
                      <a:pt x="91821" y="78486"/>
                    </a:lnTo>
                    <a:lnTo>
                      <a:pt x="88011" y="79502"/>
                    </a:lnTo>
                    <a:lnTo>
                      <a:pt x="84201" y="78486"/>
                    </a:lnTo>
                    <a:lnTo>
                      <a:pt x="81407" y="75565"/>
                    </a:lnTo>
                    <a:lnTo>
                      <a:pt x="80391" y="70993"/>
                    </a:lnTo>
                    <a:lnTo>
                      <a:pt x="81407" y="66548"/>
                    </a:lnTo>
                    <a:lnTo>
                      <a:pt x="84201" y="63627"/>
                    </a:lnTo>
                    <a:lnTo>
                      <a:pt x="88011" y="62611"/>
                    </a:lnTo>
                    <a:close/>
                    <a:moveTo>
                      <a:pt x="228600" y="62865"/>
                    </a:moveTo>
                    <a:lnTo>
                      <a:pt x="232537" y="63881"/>
                    </a:lnTo>
                    <a:lnTo>
                      <a:pt x="235331" y="66802"/>
                    </a:lnTo>
                    <a:lnTo>
                      <a:pt x="236347" y="71247"/>
                    </a:lnTo>
                    <a:lnTo>
                      <a:pt x="235331" y="75692"/>
                    </a:lnTo>
                    <a:lnTo>
                      <a:pt x="232537" y="78613"/>
                    </a:lnTo>
                    <a:lnTo>
                      <a:pt x="228727" y="79629"/>
                    </a:lnTo>
                    <a:lnTo>
                      <a:pt x="224917" y="78613"/>
                    </a:lnTo>
                    <a:lnTo>
                      <a:pt x="222123" y="75692"/>
                    </a:lnTo>
                    <a:lnTo>
                      <a:pt x="221107" y="71120"/>
                    </a:lnTo>
                    <a:lnTo>
                      <a:pt x="222123" y="66675"/>
                    </a:lnTo>
                    <a:lnTo>
                      <a:pt x="224917" y="63754"/>
                    </a:lnTo>
                    <a:lnTo>
                      <a:pt x="228727" y="62738"/>
                    </a:lnTo>
                    <a:close/>
                    <a:moveTo>
                      <a:pt x="256540" y="62738"/>
                    </a:moveTo>
                    <a:lnTo>
                      <a:pt x="260350" y="63627"/>
                    </a:lnTo>
                    <a:lnTo>
                      <a:pt x="263144" y="66421"/>
                    </a:lnTo>
                    <a:lnTo>
                      <a:pt x="264160" y="71120"/>
                    </a:lnTo>
                    <a:lnTo>
                      <a:pt x="263017" y="75692"/>
                    </a:lnTo>
                    <a:lnTo>
                      <a:pt x="260096" y="78486"/>
                    </a:lnTo>
                    <a:lnTo>
                      <a:pt x="256286" y="79502"/>
                    </a:lnTo>
                    <a:lnTo>
                      <a:pt x="252603" y="78486"/>
                    </a:lnTo>
                    <a:lnTo>
                      <a:pt x="249936" y="75692"/>
                    </a:lnTo>
                    <a:lnTo>
                      <a:pt x="248920" y="70993"/>
                    </a:lnTo>
                    <a:lnTo>
                      <a:pt x="249936" y="66294"/>
                    </a:lnTo>
                    <a:lnTo>
                      <a:pt x="252730" y="63500"/>
                    </a:lnTo>
                    <a:lnTo>
                      <a:pt x="256540" y="62611"/>
                    </a:lnTo>
                    <a:close/>
                    <a:moveTo>
                      <a:pt x="294132" y="62611"/>
                    </a:moveTo>
                    <a:lnTo>
                      <a:pt x="298069" y="63627"/>
                    </a:lnTo>
                    <a:lnTo>
                      <a:pt x="300863" y="66548"/>
                    </a:lnTo>
                    <a:lnTo>
                      <a:pt x="301879" y="70993"/>
                    </a:lnTo>
                    <a:lnTo>
                      <a:pt x="300863" y="75438"/>
                    </a:lnTo>
                    <a:lnTo>
                      <a:pt x="298069" y="78359"/>
                    </a:lnTo>
                    <a:lnTo>
                      <a:pt x="294259" y="79375"/>
                    </a:lnTo>
                    <a:lnTo>
                      <a:pt x="290449" y="78359"/>
                    </a:lnTo>
                    <a:lnTo>
                      <a:pt x="287655" y="75438"/>
                    </a:lnTo>
                    <a:lnTo>
                      <a:pt x="286639" y="70866"/>
                    </a:lnTo>
                    <a:lnTo>
                      <a:pt x="287655" y="66421"/>
                    </a:lnTo>
                    <a:lnTo>
                      <a:pt x="290449" y="63500"/>
                    </a:lnTo>
                    <a:lnTo>
                      <a:pt x="294259" y="62484"/>
                    </a:lnTo>
                    <a:close/>
                    <a:moveTo>
                      <a:pt x="354330" y="62484"/>
                    </a:moveTo>
                    <a:lnTo>
                      <a:pt x="358267" y="63500"/>
                    </a:lnTo>
                    <a:lnTo>
                      <a:pt x="361061" y="66421"/>
                    </a:lnTo>
                    <a:lnTo>
                      <a:pt x="362077" y="70866"/>
                    </a:lnTo>
                    <a:lnTo>
                      <a:pt x="361061" y="75311"/>
                    </a:lnTo>
                    <a:lnTo>
                      <a:pt x="358267" y="78232"/>
                    </a:lnTo>
                    <a:lnTo>
                      <a:pt x="354457" y="79248"/>
                    </a:lnTo>
                    <a:lnTo>
                      <a:pt x="350647" y="78232"/>
                    </a:lnTo>
                    <a:lnTo>
                      <a:pt x="347853" y="75311"/>
                    </a:lnTo>
                    <a:lnTo>
                      <a:pt x="346837" y="70739"/>
                    </a:lnTo>
                    <a:lnTo>
                      <a:pt x="347853" y="66294"/>
                    </a:lnTo>
                    <a:lnTo>
                      <a:pt x="350647" y="63373"/>
                    </a:lnTo>
                    <a:lnTo>
                      <a:pt x="354457" y="62357"/>
                    </a:lnTo>
                    <a:close/>
                    <a:moveTo>
                      <a:pt x="433832" y="62357"/>
                    </a:moveTo>
                    <a:lnTo>
                      <a:pt x="437769" y="63373"/>
                    </a:lnTo>
                    <a:lnTo>
                      <a:pt x="440563" y="66294"/>
                    </a:lnTo>
                    <a:lnTo>
                      <a:pt x="441579" y="70739"/>
                    </a:lnTo>
                    <a:lnTo>
                      <a:pt x="440563" y="75184"/>
                    </a:lnTo>
                    <a:lnTo>
                      <a:pt x="437769" y="78105"/>
                    </a:lnTo>
                    <a:lnTo>
                      <a:pt x="433959" y="79121"/>
                    </a:lnTo>
                    <a:lnTo>
                      <a:pt x="430149" y="78105"/>
                    </a:lnTo>
                    <a:lnTo>
                      <a:pt x="427355" y="75184"/>
                    </a:lnTo>
                    <a:lnTo>
                      <a:pt x="426339" y="70612"/>
                    </a:lnTo>
                    <a:lnTo>
                      <a:pt x="427355" y="66167"/>
                    </a:lnTo>
                    <a:lnTo>
                      <a:pt x="430149" y="63246"/>
                    </a:lnTo>
                    <a:lnTo>
                      <a:pt x="433959" y="62230"/>
                    </a:lnTo>
                    <a:close/>
                    <a:moveTo>
                      <a:pt x="486918" y="62230"/>
                    </a:moveTo>
                    <a:lnTo>
                      <a:pt x="490855" y="63246"/>
                    </a:lnTo>
                    <a:lnTo>
                      <a:pt x="493649" y="66167"/>
                    </a:lnTo>
                    <a:lnTo>
                      <a:pt x="494665" y="70612"/>
                    </a:lnTo>
                    <a:lnTo>
                      <a:pt x="493649" y="75057"/>
                    </a:lnTo>
                    <a:lnTo>
                      <a:pt x="490855" y="77978"/>
                    </a:lnTo>
                    <a:lnTo>
                      <a:pt x="487045" y="78994"/>
                    </a:lnTo>
                    <a:lnTo>
                      <a:pt x="483235" y="77978"/>
                    </a:lnTo>
                    <a:lnTo>
                      <a:pt x="480441" y="75057"/>
                    </a:lnTo>
                    <a:lnTo>
                      <a:pt x="479425" y="70485"/>
                    </a:lnTo>
                    <a:lnTo>
                      <a:pt x="480441" y="66040"/>
                    </a:lnTo>
                    <a:lnTo>
                      <a:pt x="483235" y="63119"/>
                    </a:lnTo>
                    <a:lnTo>
                      <a:pt x="487045" y="62103"/>
                    </a:lnTo>
                    <a:close/>
                    <a:moveTo>
                      <a:pt x="514858" y="62103"/>
                    </a:moveTo>
                    <a:lnTo>
                      <a:pt x="518668" y="62992"/>
                    </a:lnTo>
                    <a:lnTo>
                      <a:pt x="521462" y="65786"/>
                    </a:lnTo>
                    <a:lnTo>
                      <a:pt x="522478" y="70485"/>
                    </a:lnTo>
                    <a:lnTo>
                      <a:pt x="521335" y="75057"/>
                    </a:lnTo>
                    <a:lnTo>
                      <a:pt x="518541" y="77851"/>
                    </a:lnTo>
                    <a:lnTo>
                      <a:pt x="514731" y="78867"/>
                    </a:lnTo>
                    <a:lnTo>
                      <a:pt x="511048" y="77851"/>
                    </a:lnTo>
                    <a:lnTo>
                      <a:pt x="508381" y="75057"/>
                    </a:lnTo>
                    <a:lnTo>
                      <a:pt x="507365" y="70358"/>
                    </a:lnTo>
                    <a:lnTo>
                      <a:pt x="508381" y="65659"/>
                    </a:lnTo>
                    <a:lnTo>
                      <a:pt x="511175" y="62865"/>
                    </a:lnTo>
                    <a:lnTo>
                      <a:pt x="514985" y="61976"/>
                    </a:lnTo>
                    <a:close/>
                    <a:moveTo>
                      <a:pt x="646557" y="61976"/>
                    </a:moveTo>
                    <a:lnTo>
                      <a:pt x="650494" y="62992"/>
                    </a:lnTo>
                    <a:lnTo>
                      <a:pt x="653288" y="65913"/>
                    </a:lnTo>
                    <a:lnTo>
                      <a:pt x="654304" y="70358"/>
                    </a:lnTo>
                    <a:lnTo>
                      <a:pt x="653288" y="74803"/>
                    </a:lnTo>
                    <a:lnTo>
                      <a:pt x="650494" y="77724"/>
                    </a:lnTo>
                    <a:lnTo>
                      <a:pt x="646684" y="78740"/>
                    </a:lnTo>
                    <a:lnTo>
                      <a:pt x="642874" y="77724"/>
                    </a:lnTo>
                    <a:lnTo>
                      <a:pt x="640080" y="74803"/>
                    </a:lnTo>
                    <a:lnTo>
                      <a:pt x="639064" y="70231"/>
                    </a:lnTo>
                    <a:lnTo>
                      <a:pt x="640080" y="65786"/>
                    </a:lnTo>
                    <a:lnTo>
                      <a:pt x="642874" y="62865"/>
                    </a:lnTo>
                    <a:lnTo>
                      <a:pt x="646684" y="61849"/>
                    </a:lnTo>
                    <a:close/>
                    <a:moveTo>
                      <a:pt x="0" y="53848"/>
                    </a:moveTo>
                    <a:lnTo>
                      <a:pt x="0" y="82677"/>
                    </a:lnTo>
                    <a:lnTo>
                      <a:pt x="3810" y="82677"/>
                    </a:lnTo>
                    <a:lnTo>
                      <a:pt x="3810" y="69723"/>
                    </a:lnTo>
                    <a:lnTo>
                      <a:pt x="13970" y="69723"/>
                    </a:lnTo>
                    <a:lnTo>
                      <a:pt x="13970" y="66675"/>
                    </a:lnTo>
                    <a:lnTo>
                      <a:pt x="3810" y="66675"/>
                    </a:lnTo>
                    <a:lnTo>
                      <a:pt x="3810" y="56896"/>
                    </a:lnTo>
                    <a:lnTo>
                      <a:pt x="16256" y="56896"/>
                    </a:lnTo>
                    <a:lnTo>
                      <a:pt x="16256" y="53848"/>
                    </a:lnTo>
                    <a:close/>
                    <a:moveTo>
                      <a:pt x="74549" y="59563"/>
                    </a:moveTo>
                    <a:lnTo>
                      <a:pt x="70104" y="60579"/>
                    </a:lnTo>
                    <a:lnTo>
                      <a:pt x="67310" y="63627"/>
                    </a:lnTo>
                    <a:lnTo>
                      <a:pt x="67310" y="59944"/>
                    </a:lnTo>
                    <a:lnTo>
                      <a:pt x="63500" y="59944"/>
                    </a:lnTo>
                    <a:lnTo>
                      <a:pt x="63500" y="82677"/>
                    </a:lnTo>
                    <a:lnTo>
                      <a:pt x="67310" y="82677"/>
                    </a:lnTo>
                    <a:lnTo>
                      <a:pt x="67310" y="70358"/>
                    </a:lnTo>
                    <a:lnTo>
                      <a:pt x="57277" y="63500"/>
                    </a:lnTo>
                    <a:lnTo>
                      <a:pt x="58293" y="63500"/>
                    </a:lnTo>
                    <a:lnTo>
                      <a:pt x="58293" y="59563"/>
                    </a:lnTo>
                    <a:close/>
                    <a:moveTo>
                      <a:pt x="63500" y="54356"/>
                    </a:moveTo>
                    <a:lnTo>
                      <a:pt x="63500" y="60071"/>
                    </a:lnTo>
                    <a:lnTo>
                      <a:pt x="60579" y="60071"/>
                    </a:lnTo>
                    <a:lnTo>
                      <a:pt x="60579" y="63119"/>
                    </a:lnTo>
                    <a:lnTo>
                      <a:pt x="63500" y="63119"/>
                    </a:lnTo>
                    <a:lnTo>
                      <a:pt x="63500" y="76454"/>
                    </a:lnTo>
                    <a:lnTo>
                      <a:pt x="65024" y="81153"/>
                    </a:lnTo>
                    <a:lnTo>
                      <a:pt x="69723" y="82550"/>
                    </a:lnTo>
                    <a:lnTo>
                      <a:pt x="73152" y="82550"/>
                    </a:lnTo>
                    <a:lnTo>
                      <a:pt x="73152" y="79502"/>
                    </a:lnTo>
                    <a:lnTo>
                      <a:pt x="70358" y="79502"/>
                    </a:lnTo>
                    <a:lnTo>
                      <a:pt x="67945" y="78740"/>
                    </a:lnTo>
                    <a:lnTo>
                      <a:pt x="67183" y="76454"/>
                    </a:lnTo>
                    <a:lnTo>
                      <a:pt x="67183" y="63119"/>
                    </a:lnTo>
                    <a:lnTo>
                      <a:pt x="73152" y="63119"/>
                    </a:lnTo>
                    <a:lnTo>
                      <a:pt x="73152" y="59944"/>
                    </a:lnTo>
                    <a:lnTo>
                      <a:pt x="67183" y="59944"/>
                    </a:lnTo>
                    <a:lnTo>
                      <a:pt x="67183" y="54356"/>
                    </a:lnTo>
                    <a:close/>
                    <a:moveTo>
                      <a:pt x="105537" y="52070"/>
                    </a:moveTo>
                    <a:lnTo>
                      <a:pt x="105537" y="82677"/>
                    </a:lnTo>
                    <a:lnTo>
                      <a:pt x="109347" y="82677"/>
                    </a:lnTo>
                    <a:lnTo>
                      <a:pt x="109347" y="52070"/>
                    </a:lnTo>
                    <a:close/>
                    <a:moveTo>
                      <a:pt x="206756" y="59563"/>
                    </a:moveTo>
                    <a:lnTo>
                      <a:pt x="202438" y="60452"/>
                    </a:lnTo>
                    <a:lnTo>
                      <a:pt x="199390" y="63119"/>
                    </a:lnTo>
                    <a:lnTo>
                      <a:pt x="199390" y="59944"/>
                    </a:lnTo>
                    <a:lnTo>
                      <a:pt x="195707" y="59944"/>
                    </a:lnTo>
                    <a:lnTo>
                      <a:pt x="195707" y="82677"/>
                    </a:lnTo>
                    <a:lnTo>
                      <a:pt x="199390" y="82677"/>
                    </a:lnTo>
                    <a:lnTo>
                      <a:pt x="199390" y="70104"/>
                    </a:lnTo>
                    <a:lnTo>
                      <a:pt x="201168" y="64643"/>
                    </a:lnTo>
                    <a:lnTo>
                      <a:pt x="205867" y="62738"/>
                    </a:lnTo>
                    <a:lnTo>
                      <a:pt x="210439" y="64516"/>
                    </a:lnTo>
                    <a:lnTo>
                      <a:pt x="212090" y="69723"/>
                    </a:lnTo>
                    <a:lnTo>
                      <a:pt x="212090" y="82677"/>
                    </a:lnTo>
                    <a:lnTo>
                      <a:pt x="215773" y="82677"/>
                    </a:lnTo>
                    <a:lnTo>
                      <a:pt x="215773" y="69342"/>
                    </a:lnTo>
                    <a:lnTo>
                      <a:pt x="213233" y="62103"/>
                    </a:lnTo>
                    <a:lnTo>
                      <a:pt x="206502" y="59690"/>
                    </a:lnTo>
                    <a:close/>
                    <a:moveTo>
                      <a:pt x="326263" y="53848"/>
                    </a:moveTo>
                    <a:lnTo>
                      <a:pt x="326263" y="82677"/>
                    </a:lnTo>
                    <a:lnTo>
                      <a:pt x="341757" y="82677"/>
                    </a:lnTo>
                    <a:lnTo>
                      <a:pt x="341757" y="79502"/>
                    </a:lnTo>
                    <a:lnTo>
                      <a:pt x="330073" y="79502"/>
                    </a:lnTo>
                    <a:lnTo>
                      <a:pt x="330073" y="69596"/>
                    </a:lnTo>
                    <a:lnTo>
                      <a:pt x="340614" y="69596"/>
                    </a:lnTo>
                    <a:lnTo>
                      <a:pt x="340614" y="66548"/>
                    </a:lnTo>
                    <a:lnTo>
                      <a:pt x="330073" y="66548"/>
                    </a:lnTo>
                    <a:lnTo>
                      <a:pt x="330073" y="56896"/>
                    </a:lnTo>
                    <a:lnTo>
                      <a:pt x="341757" y="56896"/>
                    </a:lnTo>
                    <a:lnTo>
                      <a:pt x="341757" y="53848"/>
                    </a:lnTo>
                    <a:close/>
                    <a:moveTo>
                      <a:pt x="603631" y="59690"/>
                    </a:moveTo>
                    <a:lnTo>
                      <a:pt x="599186" y="60706"/>
                    </a:lnTo>
                    <a:lnTo>
                      <a:pt x="596392" y="63754"/>
                    </a:lnTo>
                    <a:lnTo>
                      <a:pt x="596392" y="59944"/>
                    </a:lnTo>
                    <a:lnTo>
                      <a:pt x="592582" y="59944"/>
                    </a:lnTo>
                    <a:lnTo>
                      <a:pt x="592582" y="82677"/>
                    </a:lnTo>
                    <a:lnTo>
                      <a:pt x="596392" y="82677"/>
                    </a:lnTo>
                    <a:lnTo>
                      <a:pt x="596392" y="70358"/>
                    </a:lnTo>
                    <a:lnTo>
                      <a:pt x="602742" y="63500"/>
                    </a:lnTo>
                    <a:lnTo>
                      <a:pt x="603758" y="63500"/>
                    </a:lnTo>
                    <a:lnTo>
                      <a:pt x="603758" y="59563"/>
                    </a:lnTo>
                    <a:close/>
                    <a:moveTo>
                      <a:pt x="608076" y="59944"/>
                    </a:moveTo>
                    <a:lnTo>
                      <a:pt x="608076" y="82677"/>
                    </a:lnTo>
                    <a:lnTo>
                      <a:pt x="611886" y="82677"/>
                    </a:lnTo>
                    <a:lnTo>
                      <a:pt x="611886" y="59944"/>
                    </a:lnTo>
                    <a:close/>
                    <a:moveTo>
                      <a:pt x="644398" y="54229"/>
                    </a:moveTo>
                    <a:lnTo>
                      <a:pt x="644398" y="59944"/>
                    </a:lnTo>
                    <a:lnTo>
                      <a:pt x="641477" y="59944"/>
                    </a:lnTo>
                    <a:lnTo>
                      <a:pt x="641477" y="62992"/>
                    </a:lnTo>
                    <a:lnTo>
                      <a:pt x="644398" y="62992"/>
                    </a:lnTo>
                    <a:lnTo>
                      <a:pt x="644398" y="76454"/>
                    </a:lnTo>
                    <a:lnTo>
                      <a:pt x="645922" y="81153"/>
                    </a:lnTo>
                    <a:lnTo>
                      <a:pt x="650621" y="82550"/>
                    </a:lnTo>
                    <a:lnTo>
                      <a:pt x="654050" y="82550"/>
                    </a:lnTo>
                    <a:lnTo>
                      <a:pt x="654050" y="79502"/>
                    </a:lnTo>
                    <a:lnTo>
                      <a:pt x="651256" y="79502"/>
                    </a:lnTo>
                    <a:lnTo>
                      <a:pt x="648843" y="78740"/>
                    </a:lnTo>
                    <a:lnTo>
                      <a:pt x="648081" y="76454"/>
                    </a:lnTo>
                    <a:lnTo>
                      <a:pt x="648081" y="63119"/>
                    </a:lnTo>
                    <a:lnTo>
                      <a:pt x="654050" y="63119"/>
                    </a:lnTo>
                    <a:lnTo>
                      <a:pt x="654050" y="59944"/>
                    </a:lnTo>
                    <a:lnTo>
                      <a:pt x="648081" y="59944"/>
                    </a:lnTo>
                    <a:lnTo>
                      <a:pt x="648081" y="54356"/>
                    </a:lnTo>
                    <a:close/>
                    <a:moveTo>
                      <a:pt x="581279" y="53594"/>
                    </a:moveTo>
                    <a:lnTo>
                      <a:pt x="573913" y="55499"/>
                    </a:lnTo>
                    <a:lnTo>
                      <a:pt x="568706" y="60833"/>
                    </a:lnTo>
                    <a:lnTo>
                      <a:pt x="566801" y="68453"/>
                    </a:lnTo>
                    <a:lnTo>
                      <a:pt x="568706" y="75946"/>
                    </a:lnTo>
                    <a:lnTo>
                      <a:pt x="573913" y="81153"/>
                    </a:lnTo>
                    <a:lnTo>
                      <a:pt x="581152" y="83058"/>
                    </a:lnTo>
                    <a:lnTo>
                      <a:pt x="589407" y="80772"/>
                    </a:lnTo>
                    <a:lnTo>
                      <a:pt x="594487" y="74422"/>
                    </a:lnTo>
                    <a:lnTo>
                      <a:pt x="590042" y="74422"/>
                    </a:lnTo>
                    <a:lnTo>
                      <a:pt x="586613" y="78359"/>
                    </a:lnTo>
                    <a:lnTo>
                      <a:pt x="581279" y="79756"/>
                    </a:lnTo>
                    <a:lnTo>
                      <a:pt x="575818" y="78359"/>
                    </a:lnTo>
                    <a:lnTo>
                      <a:pt x="572008" y="74422"/>
                    </a:lnTo>
                    <a:lnTo>
                      <a:pt x="570611" y="68453"/>
                    </a:lnTo>
                    <a:lnTo>
                      <a:pt x="572008" y="62357"/>
                    </a:lnTo>
                    <a:lnTo>
                      <a:pt x="575818" y="58420"/>
                    </a:lnTo>
                    <a:lnTo>
                      <a:pt x="581279" y="57023"/>
                    </a:lnTo>
                    <a:lnTo>
                      <a:pt x="586740" y="58420"/>
                    </a:lnTo>
                    <a:lnTo>
                      <a:pt x="590169" y="62357"/>
                    </a:lnTo>
                    <a:lnTo>
                      <a:pt x="594614" y="62357"/>
                    </a:lnTo>
                    <a:lnTo>
                      <a:pt x="589534" y="55880"/>
                    </a:lnTo>
                    <a:lnTo>
                      <a:pt x="581279" y="53594"/>
                    </a:lnTo>
                    <a:close/>
                    <a:moveTo>
                      <a:pt x="691515" y="77851"/>
                    </a:moveTo>
                    <a:lnTo>
                      <a:pt x="689737" y="78613"/>
                    </a:lnTo>
                    <a:lnTo>
                      <a:pt x="688975" y="80391"/>
                    </a:lnTo>
                    <a:lnTo>
                      <a:pt x="689737" y="82169"/>
                    </a:lnTo>
                    <a:lnTo>
                      <a:pt x="691515" y="82931"/>
                    </a:lnTo>
                    <a:lnTo>
                      <a:pt x="693293" y="82169"/>
                    </a:lnTo>
                    <a:lnTo>
                      <a:pt x="693928" y="80391"/>
                    </a:lnTo>
                    <a:lnTo>
                      <a:pt x="693166" y="78613"/>
                    </a:lnTo>
                    <a:lnTo>
                      <a:pt x="691388" y="77851"/>
                    </a:lnTo>
                    <a:close/>
                    <a:moveTo>
                      <a:pt x="371729" y="59944"/>
                    </a:moveTo>
                    <a:lnTo>
                      <a:pt x="371729" y="73279"/>
                    </a:lnTo>
                    <a:lnTo>
                      <a:pt x="372999" y="78613"/>
                    </a:lnTo>
                    <a:lnTo>
                      <a:pt x="376301" y="81915"/>
                    </a:lnTo>
                    <a:lnTo>
                      <a:pt x="381000" y="82931"/>
                    </a:lnTo>
                    <a:lnTo>
                      <a:pt x="385318" y="81915"/>
                    </a:lnTo>
                    <a:lnTo>
                      <a:pt x="388239" y="79248"/>
                    </a:lnTo>
                    <a:lnTo>
                      <a:pt x="388239" y="82550"/>
                    </a:lnTo>
                    <a:lnTo>
                      <a:pt x="392049" y="82550"/>
                    </a:lnTo>
                    <a:lnTo>
                      <a:pt x="392049" y="59944"/>
                    </a:lnTo>
                    <a:lnTo>
                      <a:pt x="388239" y="59944"/>
                    </a:lnTo>
                    <a:lnTo>
                      <a:pt x="388239" y="72390"/>
                    </a:lnTo>
                    <a:lnTo>
                      <a:pt x="386461" y="77851"/>
                    </a:lnTo>
                    <a:lnTo>
                      <a:pt x="381762" y="79756"/>
                    </a:lnTo>
                    <a:lnTo>
                      <a:pt x="377190" y="77978"/>
                    </a:lnTo>
                    <a:lnTo>
                      <a:pt x="375539" y="72898"/>
                    </a:lnTo>
                    <a:lnTo>
                      <a:pt x="375539" y="60198"/>
                    </a:lnTo>
                    <a:close/>
                    <a:moveTo>
                      <a:pt x="30861" y="59563"/>
                    </a:moveTo>
                    <a:lnTo>
                      <a:pt x="25019" y="60960"/>
                    </a:lnTo>
                    <a:lnTo>
                      <a:pt x="20955" y="65024"/>
                    </a:lnTo>
                    <a:lnTo>
                      <a:pt x="19431" y="71120"/>
                    </a:lnTo>
                    <a:lnTo>
                      <a:pt x="20955" y="77343"/>
                    </a:lnTo>
                    <a:lnTo>
                      <a:pt x="25019" y="81407"/>
                    </a:lnTo>
                    <a:lnTo>
                      <a:pt x="30734" y="82804"/>
                    </a:lnTo>
                    <a:lnTo>
                      <a:pt x="36576" y="81407"/>
                    </a:lnTo>
                    <a:lnTo>
                      <a:pt x="40767" y="77216"/>
                    </a:lnTo>
                    <a:lnTo>
                      <a:pt x="42291" y="71120"/>
                    </a:lnTo>
                    <a:lnTo>
                      <a:pt x="40767" y="64897"/>
                    </a:lnTo>
                    <a:lnTo>
                      <a:pt x="36703" y="60833"/>
                    </a:lnTo>
                    <a:lnTo>
                      <a:pt x="30861" y="59436"/>
                    </a:lnTo>
                    <a:close/>
                    <a:moveTo>
                      <a:pt x="86995" y="59436"/>
                    </a:moveTo>
                    <a:lnTo>
                      <a:pt x="81534" y="60833"/>
                    </a:lnTo>
                    <a:lnTo>
                      <a:pt x="77724" y="64897"/>
                    </a:lnTo>
                    <a:lnTo>
                      <a:pt x="76327" y="70993"/>
                    </a:lnTo>
                    <a:lnTo>
                      <a:pt x="77724" y="77089"/>
                    </a:lnTo>
                    <a:lnTo>
                      <a:pt x="81534" y="81280"/>
                    </a:lnTo>
                    <a:lnTo>
                      <a:pt x="86995" y="82804"/>
                    </a:lnTo>
                    <a:lnTo>
                      <a:pt x="92202" y="81534"/>
                    </a:lnTo>
                    <a:lnTo>
                      <a:pt x="95504" y="78232"/>
                    </a:lnTo>
                    <a:lnTo>
                      <a:pt x="95504" y="82423"/>
                    </a:lnTo>
                    <a:lnTo>
                      <a:pt x="99314" y="82423"/>
                    </a:lnTo>
                    <a:lnTo>
                      <a:pt x="99314" y="59944"/>
                    </a:lnTo>
                    <a:lnTo>
                      <a:pt x="95504" y="59944"/>
                    </a:lnTo>
                    <a:lnTo>
                      <a:pt x="95504" y="64135"/>
                    </a:lnTo>
                    <a:lnTo>
                      <a:pt x="92202" y="60960"/>
                    </a:lnTo>
                    <a:lnTo>
                      <a:pt x="86995" y="59690"/>
                    </a:lnTo>
                    <a:close/>
                    <a:moveTo>
                      <a:pt x="125476" y="59690"/>
                    </a:moveTo>
                    <a:lnTo>
                      <a:pt x="119634" y="61087"/>
                    </a:lnTo>
                    <a:lnTo>
                      <a:pt x="115697" y="65151"/>
                    </a:lnTo>
                    <a:lnTo>
                      <a:pt x="114300" y="71247"/>
                    </a:lnTo>
                    <a:lnTo>
                      <a:pt x="115697" y="77470"/>
                    </a:lnTo>
                    <a:lnTo>
                      <a:pt x="119634" y="81534"/>
                    </a:lnTo>
                    <a:lnTo>
                      <a:pt x="125349" y="82931"/>
                    </a:lnTo>
                    <a:lnTo>
                      <a:pt x="132080" y="80899"/>
                    </a:lnTo>
                    <a:lnTo>
                      <a:pt x="135763" y="75565"/>
                    </a:lnTo>
                    <a:lnTo>
                      <a:pt x="131699" y="75565"/>
                    </a:lnTo>
                    <a:lnTo>
                      <a:pt x="129413" y="78613"/>
                    </a:lnTo>
                    <a:lnTo>
                      <a:pt x="125349" y="79756"/>
                    </a:lnTo>
                    <a:lnTo>
                      <a:pt x="120269" y="77851"/>
                    </a:lnTo>
                    <a:lnTo>
                      <a:pt x="117983" y="72644"/>
                    </a:lnTo>
                    <a:lnTo>
                      <a:pt x="136144" y="72644"/>
                    </a:lnTo>
                    <a:lnTo>
                      <a:pt x="136271" y="70358"/>
                    </a:lnTo>
                    <a:lnTo>
                      <a:pt x="134874" y="64770"/>
                    </a:lnTo>
                    <a:lnTo>
                      <a:pt x="131064" y="60960"/>
                    </a:lnTo>
                    <a:lnTo>
                      <a:pt x="125349" y="59563"/>
                    </a:lnTo>
                    <a:close/>
                    <a:moveTo>
                      <a:pt x="150749" y="59563"/>
                    </a:moveTo>
                    <a:lnTo>
                      <a:pt x="145034" y="60960"/>
                    </a:lnTo>
                    <a:lnTo>
                      <a:pt x="141097" y="65024"/>
                    </a:lnTo>
                    <a:lnTo>
                      <a:pt x="139700" y="71120"/>
                    </a:lnTo>
                    <a:lnTo>
                      <a:pt x="141097" y="77343"/>
                    </a:lnTo>
                    <a:lnTo>
                      <a:pt x="145034" y="81407"/>
                    </a:lnTo>
                    <a:lnTo>
                      <a:pt x="150749" y="82804"/>
                    </a:lnTo>
                    <a:lnTo>
                      <a:pt x="157607" y="80645"/>
                    </a:lnTo>
                    <a:lnTo>
                      <a:pt x="161290" y="75057"/>
                    </a:lnTo>
                    <a:lnTo>
                      <a:pt x="157226" y="75057"/>
                    </a:lnTo>
                    <a:lnTo>
                      <a:pt x="154940" y="78359"/>
                    </a:lnTo>
                    <a:lnTo>
                      <a:pt x="150749" y="79502"/>
                    </a:lnTo>
                    <a:lnTo>
                      <a:pt x="145542" y="77216"/>
                    </a:lnTo>
                    <a:lnTo>
                      <a:pt x="143510" y="70866"/>
                    </a:lnTo>
                    <a:lnTo>
                      <a:pt x="145542" y="64516"/>
                    </a:lnTo>
                    <a:lnTo>
                      <a:pt x="150749" y="62357"/>
                    </a:lnTo>
                    <a:lnTo>
                      <a:pt x="154940" y="63500"/>
                    </a:lnTo>
                    <a:lnTo>
                      <a:pt x="157099" y="66802"/>
                    </a:lnTo>
                    <a:lnTo>
                      <a:pt x="161163" y="66802"/>
                    </a:lnTo>
                    <a:lnTo>
                      <a:pt x="157607" y="61214"/>
                    </a:lnTo>
                    <a:lnTo>
                      <a:pt x="150749" y="59182"/>
                    </a:lnTo>
                    <a:close/>
                    <a:moveTo>
                      <a:pt x="176022" y="59182"/>
                    </a:moveTo>
                    <a:lnTo>
                      <a:pt x="170180" y="60579"/>
                    </a:lnTo>
                    <a:lnTo>
                      <a:pt x="166243" y="64643"/>
                    </a:lnTo>
                    <a:lnTo>
                      <a:pt x="164846" y="70866"/>
                    </a:lnTo>
                    <a:lnTo>
                      <a:pt x="166243" y="77089"/>
                    </a:lnTo>
                    <a:lnTo>
                      <a:pt x="170180" y="81153"/>
                    </a:lnTo>
                    <a:lnTo>
                      <a:pt x="175895" y="82550"/>
                    </a:lnTo>
                    <a:lnTo>
                      <a:pt x="182626" y="80518"/>
                    </a:lnTo>
                    <a:lnTo>
                      <a:pt x="186309" y="75184"/>
                    </a:lnTo>
                    <a:lnTo>
                      <a:pt x="182245" y="75184"/>
                    </a:lnTo>
                    <a:lnTo>
                      <a:pt x="179959" y="78232"/>
                    </a:lnTo>
                    <a:lnTo>
                      <a:pt x="175895" y="79375"/>
                    </a:lnTo>
                    <a:lnTo>
                      <a:pt x="170815" y="77470"/>
                    </a:lnTo>
                    <a:lnTo>
                      <a:pt x="168529" y="72263"/>
                    </a:lnTo>
                    <a:lnTo>
                      <a:pt x="186563" y="72263"/>
                    </a:lnTo>
                    <a:lnTo>
                      <a:pt x="186690" y="69977"/>
                    </a:lnTo>
                    <a:lnTo>
                      <a:pt x="185293" y="64389"/>
                    </a:lnTo>
                    <a:lnTo>
                      <a:pt x="181483" y="60579"/>
                    </a:lnTo>
                    <a:lnTo>
                      <a:pt x="175768" y="59182"/>
                    </a:lnTo>
                    <a:close/>
                    <a:moveTo>
                      <a:pt x="235839" y="51562"/>
                    </a:moveTo>
                    <a:lnTo>
                      <a:pt x="235839" y="63500"/>
                    </a:lnTo>
                    <a:lnTo>
                      <a:pt x="232410" y="60325"/>
                    </a:lnTo>
                    <a:lnTo>
                      <a:pt x="227457" y="59182"/>
                    </a:lnTo>
                    <a:lnTo>
                      <a:pt x="221869" y="60579"/>
                    </a:lnTo>
                    <a:lnTo>
                      <a:pt x="218059" y="64643"/>
                    </a:lnTo>
                    <a:lnTo>
                      <a:pt x="216662" y="70739"/>
                    </a:lnTo>
                    <a:lnTo>
                      <a:pt x="218059" y="76835"/>
                    </a:lnTo>
                    <a:lnTo>
                      <a:pt x="221996" y="81026"/>
                    </a:lnTo>
                    <a:lnTo>
                      <a:pt x="227457" y="82550"/>
                    </a:lnTo>
                    <a:lnTo>
                      <a:pt x="232537" y="81280"/>
                    </a:lnTo>
                    <a:lnTo>
                      <a:pt x="235839" y="77978"/>
                    </a:lnTo>
                    <a:lnTo>
                      <a:pt x="235839" y="82296"/>
                    </a:lnTo>
                    <a:lnTo>
                      <a:pt x="239649" y="82296"/>
                    </a:lnTo>
                    <a:lnTo>
                      <a:pt x="239649" y="52070"/>
                    </a:lnTo>
                    <a:close/>
                    <a:moveTo>
                      <a:pt x="259842" y="59690"/>
                    </a:moveTo>
                    <a:lnTo>
                      <a:pt x="254000" y="61087"/>
                    </a:lnTo>
                    <a:lnTo>
                      <a:pt x="249809" y="65151"/>
                    </a:lnTo>
                    <a:lnTo>
                      <a:pt x="248285" y="71247"/>
                    </a:lnTo>
                    <a:lnTo>
                      <a:pt x="249809" y="77470"/>
                    </a:lnTo>
                    <a:lnTo>
                      <a:pt x="253873" y="81534"/>
                    </a:lnTo>
                    <a:lnTo>
                      <a:pt x="259588" y="82931"/>
                    </a:lnTo>
                    <a:lnTo>
                      <a:pt x="265430" y="81534"/>
                    </a:lnTo>
                    <a:lnTo>
                      <a:pt x="269621" y="77343"/>
                    </a:lnTo>
                    <a:lnTo>
                      <a:pt x="271145" y="71247"/>
                    </a:lnTo>
                    <a:lnTo>
                      <a:pt x="269621" y="65024"/>
                    </a:lnTo>
                    <a:lnTo>
                      <a:pt x="265557" y="60960"/>
                    </a:lnTo>
                    <a:lnTo>
                      <a:pt x="259715" y="59563"/>
                    </a:lnTo>
                    <a:close/>
                    <a:moveTo>
                      <a:pt x="296418" y="59563"/>
                    </a:moveTo>
                    <a:lnTo>
                      <a:pt x="290957" y="60960"/>
                    </a:lnTo>
                    <a:lnTo>
                      <a:pt x="287147" y="65024"/>
                    </a:lnTo>
                    <a:lnTo>
                      <a:pt x="285750" y="71120"/>
                    </a:lnTo>
                    <a:lnTo>
                      <a:pt x="287147" y="77216"/>
                    </a:lnTo>
                    <a:lnTo>
                      <a:pt x="290957" y="81407"/>
                    </a:lnTo>
                    <a:lnTo>
                      <a:pt x="296418" y="82931"/>
                    </a:lnTo>
                    <a:lnTo>
                      <a:pt x="301625" y="81661"/>
                    </a:lnTo>
                    <a:lnTo>
                      <a:pt x="304927" y="78359"/>
                    </a:lnTo>
                    <a:lnTo>
                      <a:pt x="304927" y="82550"/>
                    </a:lnTo>
                    <a:lnTo>
                      <a:pt x="308737" y="82550"/>
                    </a:lnTo>
                    <a:lnTo>
                      <a:pt x="308737" y="59944"/>
                    </a:lnTo>
                    <a:lnTo>
                      <a:pt x="304927" y="59944"/>
                    </a:lnTo>
                    <a:lnTo>
                      <a:pt x="304927" y="64135"/>
                    </a:lnTo>
                    <a:lnTo>
                      <a:pt x="301625" y="60960"/>
                    </a:lnTo>
                    <a:lnTo>
                      <a:pt x="296418" y="59690"/>
                    </a:lnTo>
                    <a:close/>
                    <a:moveTo>
                      <a:pt x="364998" y="52070"/>
                    </a:moveTo>
                    <a:lnTo>
                      <a:pt x="364998" y="64008"/>
                    </a:lnTo>
                    <a:lnTo>
                      <a:pt x="361569" y="60833"/>
                    </a:lnTo>
                    <a:lnTo>
                      <a:pt x="356616" y="59690"/>
                    </a:lnTo>
                    <a:lnTo>
                      <a:pt x="351028" y="61087"/>
                    </a:lnTo>
                    <a:lnTo>
                      <a:pt x="347218" y="65151"/>
                    </a:lnTo>
                    <a:lnTo>
                      <a:pt x="345821" y="71247"/>
                    </a:lnTo>
                    <a:lnTo>
                      <a:pt x="347218" y="77343"/>
                    </a:lnTo>
                    <a:lnTo>
                      <a:pt x="351155" y="81534"/>
                    </a:lnTo>
                    <a:lnTo>
                      <a:pt x="356616" y="83058"/>
                    </a:lnTo>
                    <a:lnTo>
                      <a:pt x="361696" y="81788"/>
                    </a:lnTo>
                    <a:lnTo>
                      <a:pt x="364998" y="78486"/>
                    </a:lnTo>
                    <a:lnTo>
                      <a:pt x="364998" y="82804"/>
                    </a:lnTo>
                    <a:lnTo>
                      <a:pt x="368808" y="82804"/>
                    </a:lnTo>
                    <a:lnTo>
                      <a:pt x="368808" y="52070"/>
                    </a:lnTo>
                    <a:close/>
                    <a:moveTo>
                      <a:pt x="415036" y="59690"/>
                    </a:moveTo>
                    <a:lnTo>
                      <a:pt x="409321" y="61087"/>
                    </a:lnTo>
                    <a:lnTo>
                      <a:pt x="405384" y="65151"/>
                    </a:lnTo>
                    <a:lnTo>
                      <a:pt x="403987" y="71247"/>
                    </a:lnTo>
                    <a:lnTo>
                      <a:pt x="405384" y="77470"/>
                    </a:lnTo>
                    <a:lnTo>
                      <a:pt x="409321" y="81534"/>
                    </a:lnTo>
                    <a:lnTo>
                      <a:pt x="415036" y="82931"/>
                    </a:lnTo>
                    <a:lnTo>
                      <a:pt x="421894" y="80772"/>
                    </a:lnTo>
                    <a:lnTo>
                      <a:pt x="425577" y="75184"/>
                    </a:lnTo>
                    <a:lnTo>
                      <a:pt x="421513" y="75184"/>
                    </a:lnTo>
                    <a:lnTo>
                      <a:pt x="419227" y="78486"/>
                    </a:lnTo>
                    <a:lnTo>
                      <a:pt x="415163" y="79629"/>
                    </a:lnTo>
                    <a:lnTo>
                      <a:pt x="409956" y="77343"/>
                    </a:lnTo>
                    <a:lnTo>
                      <a:pt x="407924" y="70993"/>
                    </a:lnTo>
                    <a:lnTo>
                      <a:pt x="409956" y="64643"/>
                    </a:lnTo>
                    <a:lnTo>
                      <a:pt x="415163" y="62484"/>
                    </a:lnTo>
                    <a:lnTo>
                      <a:pt x="419354" y="63627"/>
                    </a:lnTo>
                    <a:lnTo>
                      <a:pt x="421640" y="66929"/>
                    </a:lnTo>
                    <a:lnTo>
                      <a:pt x="425704" y="66929"/>
                    </a:lnTo>
                    <a:lnTo>
                      <a:pt x="422148" y="61341"/>
                    </a:lnTo>
                    <a:lnTo>
                      <a:pt x="415290" y="59309"/>
                    </a:lnTo>
                    <a:close/>
                    <a:moveTo>
                      <a:pt x="440055" y="59309"/>
                    </a:moveTo>
                    <a:lnTo>
                      <a:pt x="434594" y="60706"/>
                    </a:lnTo>
                    <a:lnTo>
                      <a:pt x="430784" y="64770"/>
                    </a:lnTo>
                    <a:lnTo>
                      <a:pt x="429387" y="70866"/>
                    </a:lnTo>
                    <a:lnTo>
                      <a:pt x="430784" y="76962"/>
                    </a:lnTo>
                    <a:lnTo>
                      <a:pt x="434594" y="81153"/>
                    </a:lnTo>
                    <a:lnTo>
                      <a:pt x="440055" y="82677"/>
                    </a:lnTo>
                    <a:lnTo>
                      <a:pt x="445262" y="81407"/>
                    </a:lnTo>
                    <a:lnTo>
                      <a:pt x="448564" y="78105"/>
                    </a:lnTo>
                    <a:lnTo>
                      <a:pt x="448564" y="82296"/>
                    </a:lnTo>
                    <a:lnTo>
                      <a:pt x="452374" y="82296"/>
                    </a:lnTo>
                    <a:lnTo>
                      <a:pt x="452374" y="59944"/>
                    </a:lnTo>
                    <a:lnTo>
                      <a:pt x="448564" y="59944"/>
                    </a:lnTo>
                    <a:lnTo>
                      <a:pt x="448564" y="64135"/>
                    </a:lnTo>
                    <a:lnTo>
                      <a:pt x="445262" y="60960"/>
                    </a:lnTo>
                    <a:lnTo>
                      <a:pt x="440055" y="59690"/>
                    </a:lnTo>
                    <a:close/>
                    <a:moveTo>
                      <a:pt x="493014" y="59690"/>
                    </a:moveTo>
                    <a:lnTo>
                      <a:pt x="487553" y="61087"/>
                    </a:lnTo>
                    <a:lnTo>
                      <a:pt x="483743" y="65151"/>
                    </a:lnTo>
                    <a:lnTo>
                      <a:pt x="482346" y="71247"/>
                    </a:lnTo>
                    <a:lnTo>
                      <a:pt x="483743" y="77343"/>
                    </a:lnTo>
                    <a:lnTo>
                      <a:pt x="487553" y="81534"/>
                    </a:lnTo>
                    <a:lnTo>
                      <a:pt x="493014" y="83058"/>
                    </a:lnTo>
                    <a:lnTo>
                      <a:pt x="498221" y="81788"/>
                    </a:lnTo>
                    <a:lnTo>
                      <a:pt x="501523" y="78486"/>
                    </a:lnTo>
                    <a:lnTo>
                      <a:pt x="501523" y="82677"/>
                    </a:lnTo>
                    <a:lnTo>
                      <a:pt x="505333" y="82677"/>
                    </a:lnTo>
                    <a:lnTo>
                      <a:pt x="505333" y="59944"/>
                    </a:lnTo>
                    <a:lnTo>
                      <a:pt x="501523" y="59944"/>
                    </a:lnTo>
                    <a:lnTo>
                      <a:pt x="501523" y="64135"/>
                    </a:lnTo>
                    <a:lnTo>
                      <a:pt x="498221" y="60960"/>
                    </a:lnTo>
                    <a:lnTo>
                      <a:pt x="493014" y="59690"/>
                    </a:lnTo>
                    <a:close/>
                    <a:moveTo>
                      <a:pt x="521589" y="59690"/>
                    </a:moveTo>
                    <a:lnTo>
                      <a:pt x="515747" y="61087"/>
                    </a:lnTo>
                    <a:lnTo>
                      <a:pt x="511556" y="65151"/>
                    </a:lnTo>
                    <a:lnTo>
                      <a:pt x="510032" y="71247"/>
                    </a:lnTo>
                    <a:lnTo>
                      <a:pt x="511556" y="77470"/>
                    </a:lnTo>
                    <a:lnTo>
                      <a:pt x="515620" y="81534"/>
                    </a:lnTo>
                    <a:lnTo>
                      <a:pt x="521335" y="82931"/>
                    </a:lnTo>
                    <a:lnTo>
                      <a:pt x="527177" y="81534"/>
                    </a:lnTo>
                    <a:lnTo>
                      <a:pt x="531368" y="77343"/>
                    </a:lnTo>
                    <a:lnTo>
                      <a:pt x="532892" y="71247"/>
                    </a:lnTo>
                    <a:lnTo>
                      <a:pt x="531368" y="65024"/>
                    </a:lnTo>
                    <a:lnTo>
                      <a:pt x="527304" y="60960"/>
                    </a:lnTo>
                    <a:lnTo>
                      <a:pt x="521462" y="59563"/>
                    </a:lnTo>
                    <a:close/>
                    <a:moveTo>
                      <a:pt x="613791" y="59563"/>
                    </a:moveTo>
                    <a:lnTo>
                      <a:pt x="609473" y="60452"/>
                    </a:lnTo>
                    <a:lnTo>
                      <a:pt x="606552" y="62738"/>
                    </a:lnTo>
                    <a:lnTo>
                      <a:pt x="605536" y="65913"/>
                    </a:lnTo>
                    <a:lnTo>
                      <a:pt x="606679" y="69469"/>
                    </a:lnTo>
                    <a:lnTo>
                      <a:pt x="609346" y="71501"/>
                    </a:lnTo>
                    <a:lnTo>
                      <a:pt x="613410" y="72771"/>
                    </a:lnTo>
                    <a:lnTo>
                      <a:pt x="617474" y="74168"/>
                    </a:lnTo>
                    <a:lnTo>
                      <a:pt x="618744" y="76327"/>
                    </a:lnTo>
                    <a:lnTo>
                      <a:pt x="617474" y="78740"/>
                    </a:lnTo>
                    <a:lnTo>
                      <a:pt x="614045" y="79629"/>
                    </a:lnTo>
                    <a:lnTo>
                      <a:pt x="610235" y="78486"/>
                    </a:lnTo>
                    <a:lnTo>
                      <a:pt x="608711" y="75692"/>
                    </a:lnTo>
                    <a:lnTo>
                      <a:pt x="604774" y="75692"/>
                    </a:lnTo>
                    <a:lnTo>
                      <a:pt x="606044" y="79375"/>
                    </a:lnTo>
                    <a:lnTo>
                      <a:pt x="609346" y="81788"/>
                    </a:lnTo>
                    <a:lnTo>
                      <a:pt x="614045" y="82677"/>
                    </a:lnTo>
                    <a:lnTo>
                      <a:pt x="618363" y="81788"/>
                    </a:lnTo>
                    <a:lnTo>
                      <a:pt x="621284" y="79502"/>
                    </a:lnTo>
                    <a:lnTo>
                      <a:pt x="622300" y="76200"/>
                    </a:lnTo>
                    <a:lnTo>
                      <a:pt x="621157" y="72898"/>
                    </a:lnTo>
                    <a:lnTo>
                      <a:pt x="618617" y="70993"/>
                    </a:lnTo>
                    <a:lnTo>
                      <a:pt x="611632" y="68707"/>
                    </a:lnTo>
                    <a:lnTo>
                      <a:pt x="609854" y="67564"/>
                    </a:lnTo>
                    <a:lnTo>
                      <a:pt x="609092" y="65786"/>
                    </a:lnTo>
                    <a:lnTo>
                      <a:pt x="610235" y="63500"/>
                    </a:lnTo>
                    <a:lnTo>
                      <a:pt x="613410" y="62611"/>
                    </a:lnTo>
                    <a:lnTo>
                      <a:pt x="616966" y="63627"/>
                    </a:lnTo>
                    <a:lnTo>
                      <a:pt x="618363" y="66548"/>
                    </a:lnTo>
                    <a:lnTo>
                      <a:pt x="622173" y="66548"/>
                    </a:lnTo>
                    <a:lnTo>
                      <a:pt x="619760" y="61341"/>
                    </a:lnTo>
                    <a:lnTo>
                      <a:pt x="613664" y="59436"/>
                    </a:lnTo>
                    <a:close/>
                    <a:moveTo>
                      <a:pt x="652018" y="59436"/>
                    </a:moveTo>
                    <a:lnTo>
                      <a:pt x="646557" y="60833"/>
                    </a:lnTo>
                    <a:lnTo>
                      <a:pt x="642747" y="64897"/>
                    </a:lnTo>
                    <a:lnTo>
                      <a:pt x="641350" y="70993"/>
                    </a:lnTo>
                    <a:lnTo>
                      <a:pt x="642747" y="77089"/>
                    </a:lnTo>
                    <a:lnTo>
                      <a:pt x="646557" y="81280"/>
                    </a:lnTo>
                    <a:lnTo>
                      <a:pt x="652018" y="82804"/>
                    </a:lnTo>
                    <a:lnTo>
                      <a:pt x="657225" y="81534"/>
                    </a:lnTo>
                    <a:lnTo>
                      <a:pt x="660527" y="78232"/>
                    </a:lnTo>
                    <a:lnTo>
                      <a:pt x="660527" y="82423"/>
                    </a:lnTo>
                    <a:lnTo>
                      <a:pt x="664337" y="82423"/>
                    </a:lnTo>
                    <a:lnTo>
                      <a:pt x="664337" y="59944"/>
                    </a:lnTo>
                    <a:lnTo>
                      <a:pt x="660527" y="59944"/>
                    </a:lnTo>
                    <a:lnTo>
                      <a:pt x="660527" y="64135"/>
                    </a:lnTo>
                    <a:lnTo>
                      <a:pt x="650240" y="60960"/>
                    </a:lnTo>
                    <a:lnTo>
                      <a:pt x="645033" y="59690"/>
                    </a:lnTo>
                    <a:close/>
                    <a:moveTo>
                      <a:pt x="460883" y="59690"/>
                    </a:moveTo>
                    <a:lnTo>
                      <a:pt x="455168" y="61087"/>
                    </a:lnTo>
                    <a:lnTo>
                      <a:pt x="451231" y="65151"/>
                    </a:lnTo>
                    <a:lnTo>
                      <a:pt x="449834" y="71247"/>
                    </a:lnTo>
                    <a:lnTo>
                      <a:pt x="451104" y="77089"/>
                    </a:lnTo>
                    <a:lnTo>
                      <a:pt x="454533" y="81153"/>
                    </a:lnTo>
                    <a:lnTo>
                      <a:pt x="459613" y="82931"/>
                    </a:lnTo>
                    <a:lnTo>
                      <a:pt x="459613" y="87376"/>
                    </a:lnTo>
                    <a:lnTo>
                      <a:pt x="461645" y="87376"/>
                    </a:lnTo>
                    <a:lnTo>
                      <a:pt x="463677" y="87757"/>
                    </a:lnTo>
                    <a:lnTo>
                      <a:pt x="464312" y="89154"/>
                    </a:lnTo>
                    <a:lnTo>
                      <a:pt x="463677" y="90551"/>
                    </a:lnTo>
                    <a:lnTo>
                      <a:pt x="461645" y="90932"/>
                    </a:lnTo>
                    <a:lnTo>
                      <a:pt x="457708" y="90932"/>
                    </a:lnTo>
                    <a:lnTo>
                      <a:pt x="457708" y="93345"/>
                    </a:lnTo>
                    <a:lnTo>
                      <a:pt x="462407" y="93345"/>
                    </a:lnTo>
                    <a:lnTo>
                      <a:pt x="466090" y="92202"/>
                    </a:lnTo>
                    <a:lnTo>
                      <a:pt x="467487" y="89154"/>
                    </a:lnTo>
                    <a:lnTo>
                      <a:pt x="466090" y="86106"/>
                    </a:lnTo>
                    <a:lnTo>
                      <a:pt x="462407" y="85090"/>
                    </a:lnTo>
                    <a:lnTo>
                      <a:pt x="462280" y="85090"/>
                    </a:lnTo>
                    <a:lnTo>
                      <a:pt x="462280" y="82931"/>
                    </a:lnTo>
                    <a:lnTo>
                      <a:pt x="468376" y="80518"/>
                    </a:lnTo>
                    <a:lnTo>
                      <a:pt x="471551" y="75311"/>
                    </a:lnTo>
                    <a:lnTo>
                      <a:pt x="467360" y="75311"/>
                    </a:lnTo>
                    <a:lnTo>
                      <a:pt x="465074" y="78613"/>
                    </a:lnTo>
                    <a:lnTo>
                      <a:pt x="460883" y="79756"/>
                    </a:lnTo>
                    <a:lnTo>
                      <a:pt x="455676" y="77470"/>
                    </a:lnTo>
                    <a:lnTo>
                      <a:pt x="453644" y="71120"/>
                    </a:lnTo>
                    <a:lnTo>
                      <a:pt x="455676" y="64770"/>
                    </a:lnTo>
                    <a:lnTo>
                      <a:pt x="460883" y="62611"/>
                    </a:lnTo>
                    <a:lnTo>
                      <a:pt x="465074" y="63754"/>
                    </a:lnTo>
                    <a:lnTo>
                      <a:pt x="467360" y="67056"/>
                    </a:lnTo>
                    <a:lnTo>
                      <a:pt x="471424" y="67056"/>
                    </a:lnTo>
                    <a:lnTo>
                      <a:pt x="467868" y="61468"/>
                    </a:lnTo>
                    <a:lnTo>
                      <a:pt x="461010" y="59436"/>
                    </a:lnTo>
                    <a:close/>
                    <a:moveTo>
                      <a:pt x="311277" y="101600"/>
                    </a:moveTo>
                    <a:lnTo>
                      <a:pt x="309499" y="102362"/>
                    </a:lnTo>
                    <a:lnTo>
                      <a:pt x="308737" y="104140"/>
                    </a:lnTo>
                    <a:lnTo>
                      <a:pt x="309499" y="105918"/>
                    </a:lnTo>
                    <a:lnTo>
                      <a:pt x="311277" y="106680"/>
                    </a:lnTo>
                    <a:lnTo>
                      <a:pt x="313055" y="105918"/>
                    </a:lnTo>
                    <a:lnTo>
                      <a:pt x="313817" y="104140"/>
                    </a:lnTo>
                    <a:lnTo>
                      <a:pt x="313055" y="102362"/>
                    </a:lnTo>
                    <a:lnTo>
                      <a:pt x="311277" y="101600"/>
                    </a:lnTo>
                    <a:close/>
                    <a:moveTo>
                      <a:pt x="359537" y="101600"/>
                    </a:moveTo>
                    <a:lnTo>
                      <a:pt x="357759" y="102362"/>
                    </a:lnTo>
                    <a:lnTo>
                      <a:pt x="356997" y="104140"/>
                    </a:lnTo>
                    <a:lnTo>
                      <a:pt x="357759" y="105918"/>
                    </a:lnTo>
                    <a:lnTo>
                      <a:pt x="359537" y="106680"/>
                    </a:lnTo>
                    <a:lnTo>
                      <a:pt x="361315" y="105918"/>
                    </a:lnTo>
                    <a:lnTo>
                      <a:pt x="362077" y="104140"/>
                    </a:lnTo>
                    <a:lnTo>
                      <a:pt x="361315" y="102362"/>
                    </a:lnTo>
                    <a:lnTo>
                      <a:pt x="359537" y="101600"/>
                    </a:lnTo>
                    <a:close/>
                    <a:moveTo>
                      <a:pt x="602615" y="101600"/>
                    </a:moveTo>
                    <a:lnTo>
                      <a:pt x="600837" y="102362"/>
                    </a:lnTo>
                    <a:lnTo>
                      <a:pt x="600075" y="104140"/>
                    </a:lnTo>
                    <a:lnTo>
                      <a:pt x="600837" y="105918"/>
                    </a:lnTo>
                    <a:lnTo>
                      <a:pt x="602615" y="106680"/>
                    </a:lnTo>
                    <a:lnTo>
                      <a:pt x="604393" y="105918"/>
                    </a:lnTo>
                    <a:lnTo>
                      <a:pt x="605155" y="104140"/>
                    </a:lnTo>
                    <a:lnTo>
                      <a:pt x="604393" y="102362"/>
                    </a:lnTo>
                    <a:lnTo>
                      <a:pt x="602615" y="101600"/>
                    </a:lnTo>
                    <a:close/>
                    <a:moveTo>
                      <a:pt x="559308" y="107315"/>
                    </a:moveTo>
                    <a:lnTo>
                      <a:pt x="563880" y="108712"/>
                    </a:lnTo>
                    <a:lnTo>
                      <a:pt x="565404" y="112649"/>
                    </a:lnTo>
                    <a:lnTo>
                      <a:pt x="563880" y="116713"/>
                    </a:lnTo>
                    <a:lnTo>
                      <a:pt x="559308" y="118237"/>
                    </a:lnTo>
                    <a:lnTo>
                      <a:pt x="553720" y="118237"/>
                    </a:lnTo>
                    <a:lnTo>
                      <a:pt x="553720" y="107315"/>
                    </a:lnTo>
                    <a:close/>
                    <a:moveTo>
                      <a:pt x="579120" y="113157"/>
                    </a:moveTo>
                    <a:lnTo>
                      <a:pt x="582803" y="113919"/>
                    </a:lnTo>
                    <a:lnTo>
                      <a:pt x="585343" y="116332"/>
                    </a:lnTo>
                    <a:lnTo>
                      <a:pt x="586232" y="120015"/>
                    </a:lnTo>
                    <a:lnTo>
                      <a:pt x="577596" y="120015"/>
                    </a:lnTo>
                    <a:lnTo>
                      <a:pt x="579882" y="114935"/>
                    </a:lnTo>
                    <a:lnTo>
                      <a:pt x="584708" y="113157"/>
                    </a:lnTo>
                    <a:close/>
                    <a:moveTo>
                      <a:pt x="330962" y="113284"/>
                    </a:moveTo>
                    <a:lnTo>
                      <a:pt x="334899" y="114300"/>
                    </a:lnTo>
                    <a:lnTo>
                      <a:pt x="337693" y="117221"/>
                    </a:lnTo>
                    <a:lnTo>
                      <a:pt x="338709" y="121666"/>
                    </a:lnTo>
                    <a:lnTo>
                      <a:pt x="337693" y="126238"/>
                    </a:lnTo>
                    <a:lnTo>
                      <a:pt x="334899" y="129159"/>
                    </a:lnTo>
                    <a:lnTo>
                      <a:pt x="331089" y="130175"/>
                    </a:lnTo>
                    <a:lnTo>
                      <a:pt x="327279" y="129159"/>
                    </a:lnTo>
                    <a:lnTo>
                      <a:pt x="324485" y="126238"/>
                    </a:lnTo>
                    <a:lnTo>
                      <a:pt x="323469" y="121793"/>
                    </a:lnTo>
                    <a:lnTo>
                      <a:pt x="324485" y="117348"/>
                    </a:lnTo>
                    <a:lnTo>
                      <a:pt x="327279" y="114427"/>
                    </a:lnTo>
                    <a:lnTo>
                      <a:pt x="331089" y="113411"/>
                    </a:lnTo>
                    <a:close/>
                    <a:moveTo>
                      <a:pt x="402971" y="113411"/>
                    </a:moveTo>
                    <a:lnTo>
                      <a:pt x="406908" y="114427"/>
                    </a:lnTo>
                    <a:lnTo>
                      <a:pt x="409702" y="117348"/>
                    </a:lnTo>
                    <a:lnTo>
                      <a:pt x="410718" y="121793"/>
                    </a:lnTo>
                    <a:lnTo>
                      <a:pt x="409702" y="126365"/>
                    </a:lnTo>
                    <a:lnTo>
                      <a:pt x="406908" y="129286"/>
                    </a:lnTo>
                    <a:lnTo>
                      <a:pt x="403098" y="130302"/>
                    </a:lnTo>
                    <a:lnTo>
                      <a:pt x="399288" y="129286"/>
                    </a:lnTo>
                    <a:lnTo>
                      <a:pt x="396494" y="126365"/>
                    </a:lnTo>
                    <a:lnTo>
                      <a:pt x="395478" y="121793"/>
                    </a:lnTo>
                    <a:lnTo>
                      <a:pt x="396494" y="117348"/>
                    </a:lnTo>
                    <a:lnTo>
                      <a:pt x="399288" y="114427"/>
                    </a:lnTo>
                    <a:lnTo>
                      <a:pt x="403098" y="113411"/>
                    </a:lnTo>
                    <a:close/>
                    <a:moveTo>
                      <a:pt x="457454" y="113411"/>
                    </a:moveTo>
                    <a:lnTo>
                      <a:pt x="461391" y="114427"/>
                    </a:lnTo>
                    <a:lnTo>
                      <a:pt x="464185" y="117348"/>
                    </a:lnTo>
                    <a:lnTo>
                      <a:pt x="465201" y="121793"/>
                    </a:lnTo>
                    <a:lnTo>
                      <a:pt x="464185" y="126365"/>
                    </a:lnTo>
                    <a:lnTo>
                      <a:pt x="461391" y="129286"/>
                    </a:lnTo>
                    <a:lnTo>
                      <a:pt x="457581" y="130302"/>
                    </a:lnTo>
                    <a:lnTo>
                      <a:pt x="453771" y="129286"/>
                    </a:lnTo>
                    <a:lnTo>
                      <a:pt x="450977" y="126365"/>
                    </a:lnTo>
                    <a:lnTo>
                      <a:pt x="449961" y="121793"/>
                    </a:lnTo>
                    <a:lnTo>
                      <a:pt x="450977" y="117348"/>
                    </a:lnTo>
                    <a:lnTo>
                      <a:pt x="453771" y="114427"/>
                    </a:lnTo>
                    <a:lnTo>
                      <a:pt x="457581" y="113411"/>
                    </a:lnTo>
                    <a:close/>
                    <a:moveTo>
                      <a:pt x="485394" y="113411"/>
                    </a:moveTo>
                    <a:lnTo>
                      <a:pt x="489204" y="114300"/>
                    </a:lnTo>
                    <a:lnTo>
                      <a:pt x="491998" y="117094"/>
                    </a:lnTo>
                    <a:lnTo>
                      <a:pt x="493014" y="121666"/>
                    </a:lnTo>
                    <a:lnTo>
                      <a:pt x="491871" y="126365"/>
                    </a:lnTo>
                    <a:lnTo>
                      <a:pt x="489077" y="129159"/>
                    </a:lnTo>
                    <a:lnTo>
                      <a:pt x="485267" y="130175"/>
                    </a:lnTo>
                    <a:lnTo>
                      <a:pt x="481584" y="129159"/>
                    </a:lnTo>
                    <a:lnTo>
                      <a:pt x="478917" y="126365"/>
                    </a:lnTo>
                    <a:lnTo>
                      <a:pt x="477901" y="121666"/>
                    </a:lnTo>
                    <a:lnTo>
                      <a:pt x="478917" y="117094"/>
                    </a:lnTo>
                    <a:lnTo>
                      <a:pt x="481711" y="114173"/>
                    </a:lnTo>
                    <a:lnTo>
                      <a:pt x="485521" y="113284"/>
                    </a:lnTo>
                    <a:close/>
                    <a:moveTo>
                      <a:pt x="522986" y="113284"/>
                    </a:moveTo>
                    <a:lnTo>
                      <a:pt x="526796" y="114173"/>
                    </a:lnTo>
                    <a:lnTo>
                      <a:pt x="529590" y="116967"/>
                    </a:lnTo>
                    <a:lnTo>
                      <a:pt x="530733" y="121539"/>
                    </a:lnTo>
                    <a:lnTo>
                      <a:pt x="529590" y="126238"/>
                    </a:lnTo>
                    <a:lnTo>
                      <a:pt x="526796" y="129032"/>
                    </a:lnTo>
                    <a:lnTo>
                      <a:pt x="522986" y="130048"/>
                    </a:lnTo>
                    <a:lnTo>
                      <a:pt x="519303" y="129032"/>
                    </a:lnTo>
                    <a:lnTo>
                      <a:pt x="516636" y="126238"/>
                    </a:lnTo>
                    <a:lnTo>
                      <a:pt x="515620" y="121539"/>
                    </a:lnTo>
                    <a:lnTo>
                      <a:pt x="516636" y="116967"/>
                    </a:lnTo>
                    <a:lnTo>
                      <a:pt x="519430" y="114046"/>
                    </a:lnTo>
                    <a:lnTo>
                      <a:pt x="523240" y="113157"/>
                    </a:lnTo>
                    <a:close/>
                    <a:moveTo>
                      <a:pt x="647954" y="113157"/>
                    </a:moveTo>
                    <a:lnTo>
                      <a:pt x="651764" y="114046"/>
                    </a:lnTo>
                    <a:lnTo>
                      <a:pt x="654558" y="116840"/>
                    </a:lnTo>
                    <a:lnTo>
                      <a:pt x="655574" y="121412"/>
                    </a:lnTo>
                    <a:lnTo>
                      <a:pt x="654431" y="126111"/>
                    </a:lnTo>
                    <a:lnTo>
                      <a:pt x="651637" y="128905"/>
                    </a:lnTo>
                    <a:lnTo>
                      <a:pt x="647827" y="129921"/>
                    </a:lnTo>
                    <a:lnTo>
                      <a:pt x="644144" y="128905"/>
                    </a:lnTo>
                    <a:lnTo>
                      <a:pt x="641350" y="126111"/>
                    </a:lnTo>
                    <a:lnTo>
                      <a:pt x="640334" y="121412"/>
                    </a:lnTo>
                    <a:lnTo>
                      <a:pt x="641350" y="116840"/>
                    </a:lnTo>
                    <a:lnTo>
                      <a:pt x="644144" y="113919"/>
                    </a:lnTo>
                    <a:lnTo>
                      <a:pt x="647954" y="113030"/>
                    </a:lnTo>
                    <a:close/>
                    <a:moveTo>
                      <a:pt x="222885" y="104140"/>
                    </a:moveTo>
                    <a:lnTo>
                      <a:pt x="222885" y="132715"/>
                    </a:lnTo>
                    <a:lnTo>
                      <a:pt x="226695" y="132715"/>
                    </a:lnTo>
                    <a:lnTo>
                      <a:pt x="226695" y="111633"/>
                    </a:lnTo>
                    <a:lnTo>
                      <a:pt x="236220" y="132969"/>
                    </a:lnTo>
                    <a:lnTo>
                      <a:pt x="238887" y="132969"/>
                    </a:lnTo>
                    <a:lnTo>
                      <a:pt x="248412" y="111633"/>
                    </a:lnTo>
                    <a:lnTo>
                      <a:pt x="248412" y="132969"/>
                    </a:lnTo>
                    <a:lnTo>
                      <a:pt x="252222" y="132969"/>
                    </a:lnTo>
                    <a:lnTo>
                      <a:pt x="252222" y="104394"/>
                    </a:lnTo>
                    <a:lnTo>
                      <a:pt x="248285" y="104394"/>
                    </a:lnTo>
                    <a:lnTo>
                      <a:pt x="237744" y="128016"/>
                    </a:lnTo>
                    <a:lnTo>
                      <a:pt x="227203" y="104394"/>
                    </a:lnTo>
                    <a:close/>
                    <a:moveTo>
                      <a:pt x="289179" y="102362"/>
                    </a:moveTo>
                    <a:lnTo>
                      <a:pt x="289179" y="132969"/>
                    </a:lnTo>
                    <a:lnTo>
                      <a:pt x="292989" y="132969"/>
                    </a:lnTo>
                    <a:lnTo>
                      <a:pt x="292989" y="102362"/>
                    </a:lnTo>
                    <a:close/>
                    <a:moveTo>
                      <a:pt x="304038" y="104648"/>
                    </a:moveTo>
                    <a:lnTo>
                      <a:pt x="304038" y="110363"/>
                    </a:lnTo>
                    <a:lnTo>
                      <a:pt x="301117" y="110363"/>
                    </a:lnTo>
                    <a:lnTo>
                      <a:pt x="301117" y="113411"/>
                    </a:lnTo>
                    <a:lnTo>
                      <a:pt x="304038" y="113411"/>
                    </a:lnTo>
                    <a:lnTo>
                      <a:pt x="304038" y="126746"/>
                    </a:lnTo>
                    <a:lnTo>
                      <a:pt x="305562" y="131445"/>
                    </a:lnTo>
                    <a:lnTo>
                      <a:pt x="310261" y="132842"/>
                    </a:lnTo>
                    <a:lnTo>
                      <a:pt x="304800" y="132842"/>
                    </a:lnTo>
                    <a:lnTo>
                      <a:pt x="304800" y="129667"/>
                    </a:lnTo>
                    <a:lnTo>
                      <a:pt x="302006" y="129667"/>
                    </a:lnTo>
                    <a:lnTo>
                      <a:pt x="299593" y="128905"/>
                    </a:lnTo>
                    <a:lnTo>
                      <a:pt x="298831" y="126619"/>
                    </a:lnTo>
                    <a:lnTo>
                      <a:pt x="298831" y="113411"/>
                    </a:lnTo>
                    <a:lnTo>
                      <a:pt x="304800" y="113411"/>
                    </a:lnTo>
                    <a:lnTo>
                      <a:pt x="304800" y="110363"/>
                    </a:lnTo>
                    <a:lnTo>
                      <a:pt x="298831" y="110363"/>
                    </a:lnTo>
                    <a:lnTo>
                      <a:pt x="298831" y="104648"/>
                    </a:lnTo>
                    <a:close/>
                    <a:moveTo>
                      <a:pt x="313055" y="110363"/>
                    </a:moveTo>
                    <a:lnTo>
                      <a:pt x="313055" y="132969"/>
                    </a:lnTo>
                    <a:lnTo>
                      <a:pt x="316865" y="132969"/>
                    </a:lnTo>
                    <a:lnTo>
                      <a:pt x="316865" y="110363"/>
                    </a:lnTo>
                    <a:close/>
                    <a:moveTo>
                      <a:pt x="354965" y="102489"/>
                    </a:moveTo>
                    <a:lnTo>
                      <a:pt x="354965" y="133096"/>
                    </a:lnTo>
                    <a:lnTo>
                      <a:pt x="358775" y="133096"/>
                    </a:lnTo>
                    <a:lnTo>
                      <a:pt x="358775" y="102362"/>
                    </a:lnTo>
                    <a:close/>
                    <a:moveTo>
                      <a:pt x="368935" y="110236"/>
                    </a:moveTo>
                    <a:lnTo>
                      <a:pt x="368935" y="132842"/>
                    </a:lnTo>
                    <a:lnTo>
                      <a:pt x="372745" y="132842"/>
                    </a:lnTo>
                    <a:lnTo>
                      <a:pt x="372745" y="110363"/>
                    </a:lnTo>
                    <a:close/>
                    <a:moveTo>
                      <a:pt x="446913" y="109982"/>
                    </a:moveTo>
                    <a:lnTo>
                      <a:pt x="442722" y="110871"/>
                    </a:lnTo>
                    <a:lnTo>
                      <a:pt x="439674" y="113538"/>
                    </a:lnTo>
                    <a:lnTo>
                      <a:pt x="439674" y="110363"/>
                    </a:lnTo>
                    <a:lnTo>
                      <a:pt x="435864" y="110363"/>
                    </a:lnTo>
                    <a:lnTo>
                      <a:pt x="435864" y="132969"/>
                    </a:lnTo>
                    <a:lnTo>
                      <a:pt x="439674" y="132969"/>
                    </a:lnTo>
                    <a:lnTo>
                      <a:pt x="439674" y="120523"/>
                    </a:lnTo>
                    <a:lnTo>
                      <a:pt x="441452" y="115062"/>
                    </a:lnTo>
                    <a:lnTo>
                      <a:pt x="446151" y="113157"/>
                    </a:lnTo>
                    <a:lnTo>
                      <a:pt x="450723" y="114935"/>
                    </a:lnTo>
                    <a:lnTo>
                      <a:pt x="452374" y="120142"/>
                    </a:lnTo>
                    <a:lnTo>
                      <a:pt x="452374" y="132969"/>
                    </a:lnTo>
                    <a:lnTo>
                      <a:pt x="456057" y="132969"/>
                    </a:lnTo>
                    <a:lnTo>
                      <a:pt x="456057" y="119634"/>
                    </a:lnTo>
                    <a:lnTo>
                      <a:pt x="453517" y="112395"/>
                    </a:lnTo>
                    <a:lnTo>
                      <a:pt x="446786" y="109982"/>
                    </a:lnTo>
                    <a:close/>
                    <a:moveTo>
                      <a:pt x="549910" y="104140"/>
                    </a:moveTo>
                    <a:lnTo>
                      <a:pt x="549910" y="132969"/>
                    </a:lnTo>
                    <a:lnTo>
                      <a:pt x="553720" y="132969"/>
                    </a:lnTo>
                    <a:lnTo>
                      <a:pt x="553720" y="121158"/>
                    </a:lnTo>
                    <a:lnTo>
                      <a:pt x="558292" y="121158"/>
                    </a:lnTo>
                    <a:lnTo>
                      <a:pt x="565150" y="132969"/>
                    </a:lnTo>
                    <a:lnTo>
                      <a:pt x="569595" y="132969"/>
                    </a:lnTo>
                    <a:lnTo>
                      <a:pt x="562356" y="120904"/>
                    </a:lnTo>
                    <a:lnTo>
                      <a:pt x="567563" y="117856"/>
                    </a:lnTo>
                    <a:lnTo>
                      <a:pt x="569214" y="112649"/>
                    </a:lnTo>
                    <a:lnTo>
                      <a:pt x="568071" y="108331"/>
                    </a:lnTo>
                    <a:lnTo>
                      <a:pt x="564642" y="105283"/>
                    </a:lnTo>
                    <a:lnTo>
                      <a:pt x="559181" y="104140"/>
                    </a:lnTo>
                    <a:close/>
                    <a:moveTo>
                      <a:pt x="609854" y="110236"/>
                    </a:moveTo>
                    <a:lnTo>
                      <a:pt x="609854" y="132842"/>
                    </a:lnTo>
                    <a:lnTo>
                      <a:pt x="613664" y="132842"/>
                    </a:lnTo>
                    <a:lnTo>
                      <a:pt x="613664" y="110363"/>
                    </a:lnTo>
                    <a:close/>
                    <a:moveTo>
                      <a:pt x="634873" y="109982"/>
                    </a:moveTo>
                    <a:lnTo>
                      <a:pt x="630555" y="110871"/>
                    </a:lnTo>
                    <a:lnTo>
                      <a:pt x="627507" y="113538"/>
                    </a:lnTo>
                    <a:lnTo>
                      <a:pt x="627507" y="110363"/>
                    </a:lnTo>
                    <a:lnTo>
                      <a:pt x="623697" y="110363"/>
                    </a:lnTo>
                    <a:lnTo>
                      <a:pt x="623697" y="132969"/>
                    </a:lnTo>
                    <a:lnTo>
                      <a:pt x="627507" y="132969"/>
                    </a:lnTo>
                    <a:lnTo>
                      <a:pt x="627507" y="120523"/>
                    </a:lnTo>
                    <a:lnTo>
                      <a:pt x="629285" y="115062"/>
                    </a:lnTo>
                    <a:lnTo>
                      <a:pt x="633984" y="113157"/>
                    </a:lnTo>
                    <a:lnTo>
                      <a:pt x="638556" y="114935"/>
                    </a:lnTo>
                    <a:lnTo>
                      <a:pt x="640207" y="120142"/>
                    </a:lnTo>
                    <a:lnTo>
                      <a:pt x="640207" y="132969"/>
                    </a:lnTo>
                    <a:lnTo>
                      <a:pt x="643890" y="132969"/>
                    </a:lnTo>
                    <a:lnTo>
                      <a:pt x="643890" y="119634"/>
                    </a:lnTo>
                    <a:lnTo>
                      <a:pt x="641350" y="112395"/>
                    </a:lnTo>
                    <a:lnTo>
                      <a:pt x="634619" y="109982"/>
                    </a:lnTo>
                    <a:close/>
                    <a:moveTo>
                      <a:pt x="677672" y="128143"/>
                    </a:moveTo>
                    <a:lnTo>
                      <a:pt x="675894" y="128905"/>
                    </a:lnTo>
                    <a:lnTo>
                      <a:pt x="675132" y="130683"/>
                    </a:lnTo>
                    <a:lnTo>
                      <a:pt x="675894" y="132461"/>
                    </a:lnTo>
                    <a:lnTo>
                      <a:pt x="677672" y="133223"/>
                    </a:lnTo>
                    <a:lnTo>
                      <a:pt x="679450" y="132461"/>
                    </a:lnTo>
                    <a:lnTo>
                      <a:pt x="680085" y="130683"/>
                    </a:lnTo>
                    <a:lnTo>
                      <a:pt x="679323" y="128905"/>
                    </a:lnTo>
                    <a:lnTo>
                      <a:pt x="677545" y="128143"/>
                    </a:lnTo>
                    <a:close/>
                    <a:moveTo>
                      <a:pt x="257556" y="110363"/>
                    </a:moveTo>
                    <a:lnTo>
                      <a:pt x="257556" y="123571"/>
                    </a:lnTo>
                    <a:lnTo>
                      <a:pt x="258826" y="128905"/>
                    </a:lnTo>
                    <a:lnTo>
                      <a:pt x="262128" y="132207"/>
                    </a:lnTo>
                    <a:lnTo>
                      <a:pt x="266827" y="133350"/>
                    </a:lnTo>
                    <a:lnTo>
                      <a:pt x="271145" y="132334"/>
                    </a:lnTo>
                    <a:lnTo>
                      <a:pt x="274066" y="129667"/>
                    </a:lnTo>
                    <a:lnTo>
                      <a:pt x="274066" y="132969"/>
                    </a:lnTo>
                    <a:lnTo>
                      <a:pt x="277876" y="132969"/>
                    </a:lnTo>
                    <a:lnTo>
                      <a:pt x="277876" y="110363"/>
                    </a:lnTo>
                    <a:lnTo>
                      <a:pt x="274066" y="110363"/>
                    </a:lnTo>
                    <a:lnTo>
                      <a:pt x="274066" y="122809"/>
                    </a:lnTo>
                    <a:lnTo>
                      <a:pt x="272288" y="128270"/>
                    </a:lnTo>
                    <a:lnTo>
                      <a:pt x="267589" y="130175"/>
                    </a:lnTo>
                    <a:lnTo>
                      <a:pt x="263017" y="128397"/>
                    </a:lnTo>
                    <a:lnTo>
                      <a:pt x="261366" y="123317"/>
                    </a:lnTo>
                    <a:lnTo>
                      <a:pt x="261366" y="110617"/>
                    </a:lnTo>
                    <a:close/>
                    <a:moveTo>
                      <a:pt x="381254" y="110236"/>
                    </a:moveTo>
                    <a:lnTo>
                      <a:pt x="375539" y="111633"/>
                    </a:lnTo>
                    <a:lnTo>
                      <a:pt x="371602" y="115697"/>
                    </a:lnTo>
                    <a:lnTo>
                      <a:pt x="370205" y="121793"/>
                    </a:lnTo>
                    <a:lnTo>
                      <a:pt x="371602" y="128016"/>
                    </a:lnTo>
                    <a:lnTo>
                      <a:pt x="375539" y="132080"/>
                    </a:lnTo>
                    <a:lnTo>
                      <a:pt x="381254" y="133477"/>
                    </a:lnTo>
                    <a:lnTo>
                      <a:pt x="388112" y="131318"/>
                    </a:lnTo>
                    <a:lnTo>
                      <a:pt x="391795" y="125730"/>
                    </a:lnTo>
                    <a:lnTo>
                      <a:pt x="387731" y="125730"/>
                    </a:lnTo>
                    <a:lnTo>
                      <a:pt x="385445" y="129032"/>
                    </a:lnTo>
                    <a:lnTo>
                      <a:pt x="381381" y="130175"/>
                    </a:lnTo>
                    <a:lnTo>
                      <a:pt x="376174" y="127889"/>
                    </a:lnTo>
                    <a:lnTo>
                      <a:pt x="374142" y="121539"/>
                    </a:lnTo>
                    <a:lnTo>
                      <a:pt x="376174" y="115316"/>
                    </a:lnTo>
                    <a:lnTo>
                      <a:pt x="381381" y="113157"/>
                    </a:lnTo>
                    <a:lnTo>
                      <a:pt x="385572" y="114300"/>
                    </a:lnTo>
                    <a:lnTo>
                      <a:pt x="387731" y="117602"/>
                    </a:lnTo>
                    <a:lnTo>
                      <a:pt x="391795" y="117602"/>
                    </a:lnTo>
                    <a:lnTo>
                      <a:pt x="388239" y="112014"/>
                    </a:lnTo>
                    <a:lnTo>
                      <a:pt x="381381" y="109982"/>
                    </a:lnTo>
                    <a:close/>
                    <a:moveTo>
                      <a:pt x="406146" y="109982"/>
                    </a:moveTo>
                    <a:lnTo>
                      <a:pt x="400685" y="111379"/>
                    </a:lnTo>
                    <a:lnTo>
                      <a:pt x="396875" y="115443"/>
                    </a:lnTo>
                    <a:lnTo>
                      <a:pt x="395478" y="121539"/>
                    </a:lnTo>
                    <a:lnTo>
                      <a:pt x="396875" y="127635"/>
                    </a:lnTo>
                    <a:lnTo>
                      <a:pt x="400685" y="131826"/>
                    </a:lnTo>
                    <a:lnTo>
                      <a:pt x="406146" y="133350"/>
                    </a:lnTo>
                    <a:lnTo>
                      <a:pt x="411353" y="132080"/>
                    </a:lnTo>
                    <a:lnTo>
                      <a:pt x="414655" y="128778"/>
                    </a:lnTo>
                    <a:lnTo>
                      <a:pt x="414655" y="132969"/>
                    </a:lnTo>
                    <a:lnTo>
                      <a:pt x="418465" y="132969"/>
                    </a:lnTo>
                    <a:lnTo>
                      <a:pt x="418465" y="110363"/>
                    </a:lnTo>
                    <a:lnTo>
                      <a:pt x="414655" y="110363"/>
                    </a:lnTo>
                    <a:lnTo>
                      <a:pt x="414655" y="114427"/>
                    </a:lnTo>
                    <a:lnTo>
                      <a:pt x="411353" y="111252"/>
                    </a:lnTo>
                    <a:lnTo>
                      <a:pt x="406146" y="109982"/>
                    </a:lnTo>
                    <a:close/>
                    <a:moveTo>
                      <a:pt x="468884" y="102362"/>
                    </a:moveTo>
                    <a:lnTo>
                      <a:pt x="468884" y="114300"/>
                    </a:lnTo>
                    <a:lnTo>
                      <a:pt x="465455" y="111125"/>
                    </a:lnTo>
                    <a:lnTo>
                      <a:pt x="460502" y="109982"/>
                    </a:lnTo>
                    <a:lnTo>
                      <a:pt x="454914" y="111379"/>
                    </a:lnTo>
                    <a:lnTo>
                      <a:pt x="451104" y="115443"/>
                    </a:lnTo>
                    <a:lnTo>
                      <a:pt x="449707" y="121539"/>
                    </a:lnTo>
                    <a:lnTo>
                      <a:pt x="451104" y="127635"/>
                    </a:lnTo>
                    <a:lnTo>
                      <a:pt x="454914" y="131826"/>
                    </a:lnTo>
                    <a:lnTo>
                      <a:pt x="460375" y="133350"/>
                    </a:lnTo>
                    <a:lnTo>
                      <a:pt x="465455" y="132080"/>
                    </a:lnTo>
                    <a:lnTo>
                      <a:pt x="468757" y="128778"/>
                    </a:lnTo>
                    <a:lnTo>
                      <a:pt x="468757" y="133096"/>
                    </a:lnTo>
                    <a:lnTo>
                      <a:pt x="472567" y="133096"/>
                    </a:lnTo>
                    <a:lnTo>
                      <a:pt x="472567" y="102362"/>
                    </a:lnTo>
                    <a:close/>
                    <a:moveTo>
                      <a:pt x="492760" y="109982"/>
                    </a:moveTo>
                    <a:lnTo>
                      <a:pt x="486918" y="111379"/>
                    </a:lnTo>
                    <a:lnTo>
                      <a:pt x="482727" y="115443"/>
                    </a:lnTo>
                    <a:lnTo>
                      <a:pt x="481203" y="121539"/>
                    </a:lnTo>
                    <a:lnTo>
                      <a:pt x="482727" y="127762"/>
                    </a:lnTo>
                    <a:lnTo>
                      <a:pt x="486791" y="131826"/>
                    </a:lnTo>
                    <a:lnTo>
                      <a:pt x="492506" y="133223"/>
                    </a:lnTo>
                    <a:lnTo>
                      <a:pt x="498348" y="131826"/>
                    </a:lnTo>
                    <a:lnTo>
                      <a:pt x="502539" y="127762"/>
                    </a:lnTo>
                    <a:lnTo>
                      <a:pt x="504063" y="121539"/>
                    </a:lnTo>
                    <a:lnTo>
                      <a:pt x="502539" y="115443"/>
                    </a:lnTo>
                    <a:lnTo>
                      <a:pt x="498475" y="111379"/>
                    </a:lnTo>
                    <a:lnTo>
                      <a:pt x="492633" y="109982"/>
                    </a:lnTo>
                    <a:close/>
                    <a:moveTo>
                      <a:pt x="530098" y="109982"/>
                    </a:moveTo>
                    <a:lnTo>
                      <a:pt x="524256" y="111379"/>
                    </a:lnTo>
                    <a:lnTo>
                      <a:pt x="520192" y="115443"/>
                    </a:lnTo>
                    <a:lnTo>
                      <a:pt x="518668" y="121539"/>
                    </a:lnTo>
                    <a:lnTo>
                      <a:pt x="520192" y="127762"/>
                    </a:lnTo>
                    <a:lnTo>
                      <a:pt x="524256" y="131826"/>
                    </a:lnTo>
                    <a:lnTo>
                      <a:pt x="529971" y="133223"/>
                    </a:lnTo>
                    <a:lnTo>
                      <a:pt x="535813" y="131826"/>
                    </a:lnTo>
                    <a:lnTo>
                      <a:pt x="540004" y="127762"/>
                    </a:lnTo>
                    <a:lnTo>
                      <a:pt x="541528" y="121539"/>
                    </a:lnTo>
                    <a:lnTo>
                      <a:pt x="540004" y="115443"/>
                    </a:lnTo>
                    <a:lnTo>
                      <a:pt x="535940" y="111379"/>
                    </a:lnTo>
                    <a:lnTo>
                      <a:pt x="530098" y="109982"/>
                    </a:lnTo>
                    <a:close/>
                    <a:moveTo>
                      <a:pt x="592455" y="109982"/>
                    </a:moveTo>
                    <a:lnTo>
                      <a:pt x="586613" y="111379"/>
                    </a:lnTo>
                    <a:lnTo>
                      <a:pt x="582676" y="115443"/>
                    </a:lnTo>
                    <a:lnTo>
                      <a:pt x="581279" y="121539"/>
                    </a:lnTo>
                    <a:lnTo>
                      <a:pt x="582676" y="127762"/>
                    </a:lnTo>
                    <a:lnTo>
                      <a:pt x="586613" y="131826"/>
                    </a:lnTo>
                    <a:lnTo>
                      <a:pt x="592328" y="133223"/>
                    </a:lnTo>
                    <a:lnTo>
                      <a:pt x="599059" y="131191"/>
                    </a:lnTo>
                    <a:lnTo>
                      <a:pt x="602742" y="125857"/>
                    </a:lnTo>
                    <a:lnTo>
                      <a:pt x="598678" y="125857"/>
                    </a:lnTo>
                    <a:lnTo>
                      <a:pt x="596392" y="128905"/>
                    </a:lnTo>
                    <a:lnTo>
                      <a:pt x="592328" y="130048"/>
                    </a:lnTo>
                    <a:lnTo>
                      <a:pt x="587248" y="128143"/>
                    </a:lnTo>
                    <a:lnTo>
                      <a:pt x="584962" y="122936"/>
                    </a:lnTo>
                    <a:lnTo>
                      <a:pt x="595630" y="122936"/>
                    </a:lnTo>
                    <a:lnTo>
                      <a:pt x="595757" y="120650"/>
                    </a:lnTo>
                    <a:lnTo>
                      <a:pt x="594360" y="115062"/>
                    </a:lnTo>
                    <a:lnTo>
                      <a:pt x="590550" y="111252"/>
                    </a:lnTo>
                    <a:lnTo>
                      <a:pt x="584835" y="109855"/>
                    </a:lnTo>
                    <a:close/>
                    <a:moveTo>
                      <a:pt x="647319" y="109855"/>
                    </a:moveTo>
                    <a:lnTo>
                      <a:pt x="641477" y="111252"/>
                    </a:lnTo>
                    <a:lnTo>
                      <a:pt x="637286" y="115316"/>
                    </a:lnTo>
                    <a:lnTo>
                      <a:pt x="635762" y="121412"/>
                    </a:lnTo>
                    <a:lnTo>
                      <a:pt x="637286" y="127635"/>
                    </a:lnTo>
                    <a:lnTo>
                      <a:pt x="641350" y="131699"/>
                    </a:lnTo>
                    <a:lnTo>
                      <a:pt x="647065" y="133096"/>
                    </a:lnTo>
                    <a:lnTo>
                      <a:pt x="652907" y="131699"/>
                    </a:lnTo>
                    <a:lnTo>
                      <a:pt x="657098" y="127635"/>
                    </a:lnTo>
                    <a:lnTo>
                      <a:pt x="658622" y="121412"/>
                    </a:lnTo>
                    <a:lnTo>
                      <a:pt x="657098" y="115316"/>
                    </a:lnTo>
                    <a:lnTo>
                      <a:pt x="653034" y="111252"/>
                    </a:lnTo>
                    <a:lnTo>
                      <a:pt x="647192" y="109855"/>
                    </a:lnTo>
                    <a:close/>
                    <a:moveTo>
                      <a:pt x="331597" y="109855"/>
                    </a:moveTo>
                    <a:lnTo>
                      <a:pt x="326390" y="111125"/>
                    </a:lnTo>
                    <a:lnTo>
                      <a:pt x="323088" y="114300"/>
                    </a:lnTo>
                    <a:lnTo>
                      <a:pt x="323088" y="110363"/>
                    </a:lnTo>
                    <a:lnTo>
                      <a:pt x="319278" y="110363"/>
                    </a:lnTo>
                    <a:lnTo>
                      <a:pt x="319278" y="143764"/>
                    </a:lnTo>
                    <a:lnTo>
                      <a:pt x="323088" y="143764"/>
                    </a:lnTo>
                    <a:lnTo>
                      <a:pt x="323088" y="128778"/>
                    </a:lnTo>
                    <a:lnTo>
                      <a:pt x="326517" y="132080"/>
                    </a:lnTo>
                    <a:lnTo>
                      <a:pt x="331597" y="133350"/>
                    </a:lnTo>
                    <a:lnTo>
                      <a:pt x="337058" y="131826"/>
                    </a:lnTo>
                    <a:lnTo>
                      <a:pt x="340868" y="127635"/>
                    </a:lnTo>
                    <a:lnTo>
                      <a:pt x="342265" y="121539"/>
                    </a:lnTo>
                    <a:lnTo>
                      <a:pt x="340868" y="115443"/>
                    </a:lnTo>
                    <a:lnTo>
                      <a:pt x="336931" y="111379"/>
                    </a:lnTo>
                    <a:lnTo>
                      <a:pt x="331470" y="109982"/>
                    </a:lnTo>
                    <a:close/>
                  </a:path>
                </a:pathLst>
              </a:custGeom>
              <a:solidFill>
                <a:srgbClr val="AD59AB">
                  <a:alpha val="4706"/>
                </a:srgbClr>
              </a:solidFill>
            </p:spPr>
          </p:sp>
        </p:grpSp>
      </p:grpSp>
      <p:grpSp>
        <p:nvGrpSpPr>
          <p:cNvPr id="21" name="Group 21"/>
          <p:cNvGrpSpPr/>
          <p:nvPr/>
        </p:nvGrpSpPr>
        <p:grpSpPr>
          <a:xfrm>
            <a:off x="15594411" y="9492904"/>
            <a:ext cx="2492097" cy="552867"/>
            <a:chOff x="0" y="0"/>
            <a:chExt cx="3322795" cy="737156"/>
          </a:xfrm>
        </p:grpSpPr>
        <p:sp>
          <p:nvSpPr>
            <p:cNvPr id="22" name="Freeform 22"/>
            <p:cNvSpPr/>
            <p:nvPr/>
          </p:nvSpPr>
          <p:spPr>
            <a:xfrm>
              <a:off x="528776" y="210477"/>
              <a:ext cx="475456" cy="526679"/>
            </a:xfrm>
            <a:custGeom>
              <a:avLst/>
              <a:gdLst/>
              <a:ahLst/>
              <a:cxnLst/>
              <a:rect l="l" t="t" r="r" b="b"/>
              <a:pathLst>
                <a:path w="475456" h="526679">
                  <a:moveTo>
                    <a:pt x="0" y="0"/>
                  </a:moveTo>
                  <a:lnTo>
                    <a:pt x="475456" y="0"/>
                  </a:lnTo>
                  <a:lnTo>
                    <a:pt x="475456" y="526679"/>
                  </a:lnTo>
                  <a:lnTo>
                    <a:pt x="0" y="526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1133740" y="176375"/>
              <a:ext cx="475532" cy="560781"/>
            </a:xfrm>
            <a:custGeom>
              <a:avLst/>
              <a:gdLst/>
              <a:ahLst/>
              <a:cxnLst/>
              <a:rect l="l" t="t" r="r" b="b"/>
              <a:pathLst>
                <a:path w="475532" h="560781">
                  <a:moveTo>
                    <a:pt x="0" y="0"/>
                  </a:moveTo>
                  <a:lnTo>
                    <a:pt x="475532" y="0"/>
                  </a:lnTo>
                  <a:lnTo>
                    <a:pt x="475532" y="560781"/>
                  </a:lnTo>
                  <a:lnTo>
                    <a:pt x="0" y="560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1774751" y="179589"/>
              <a:ext cx="417770" cy="554953"/>
            </a:xfrm>
            <a:custGeom>
              <a:avLst/>
              <a:gdLst/>
              <a:ahLst/>
              <a:cxnLst/>
              <a:rect l="l" t="t" r="r" b="b"/>
              <a:pathLst>
                <a:path w="417770" h="554953">
                  <a:moveTo>
                    <a:pt x="0" y="0"/>
                  </a:moveTo>
                  <a:lnTo>
                    <a:pt x="417770" y="0"/>
                  </a:lnTo>
                  <a:lnTo>
                    <a:pt x="417770" y="554954"/>
                  </a:lnTo>
                  <a:lnTo>
                    <a:pt x="0" y="554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5" name="Group 25"/>
            <p:cNvGrpSpPr/>
            <p:nvPr/>
          </p:nvGrpSpPr>
          <p:grpSpPr>
            <a:xfrm>
              <a:off x="2397755" y="174210"/>
              <a:ext cx="406771" cy="512433"/>
              <a:chOff x="0" y="0"/>
              <a:chExt cx="354368" cy="446418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63500" y="339087"/>
                <a:ext cx="2730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7305" h="31750">
                    <a:moveTo>
                      <a:pt x="18923" y="24511"/>
                    </a:moveTo>
                    <a:cubicBezTo>
                      <a:pt x="20955" y="22479"/>
                      <a:pt x="21844" y="19685"/>
                      <a:pt x="21844" y="16002"/>
                    </a:cubicBezTo>
                    <a:cubicBezTo>
                      <a:pt x="21844" y="12319"/>
                      <a:pt x="20828" y="9398"/>
                      <a:pt x="18923" y="7366"/>
                    </a:cubicBezTo>
                    <a:cubicBezTo>
                      <a:pt x="17018" y="5334"/>
                      <a:pt x="14097" y="4318"/>
                      <a:pt x="10414" y="4318"/>
                    </a:cubicBezTo>
                    <a:lnTo>
                      <a:pt x="5207" y="4318"/>
                    </a:lnTo>
                    <a:lnTo>
                      <a:pt x="5207" y="27559"/>
                    </a:lnTo>
                    <a:lnTo>
                      <a:pt x="10414" y="27559"/>
                    </a:lnTo>
                    <a:cubicBezTo>
                      <a:pt x="14097" y="27559"/>
                      <a:pt x="17018" y="26543"/>
                      <a:pt x="18923" y="24511"/>
                    </a:cubicBezTo>
                    <a:moveTo>
                      <a:pt x="19304" y="1905"/>
                    </a:moveTo>
                    <a:cubicBezTo>
                      <a:pt x="21844" y="3175"/>
                      <a:pt x="23876" y="5080"/>
                      <a:pt x="25273" y="7493"/>
                    </a:cubicBezTo>
                    <a:cubicBezTo>
                      <a:pt x="26670" y="9906"/>
                      <a:pt x="27305" y="12700"/>
                      <a:pt x="27305" y="16002"/>
                    </a:cubicBezTo>
                    <a:cubicBezTo>
                      <a:pt x="27305" y="19304"/>
                      <a:pt x="26670" y="22098"/>
                      <a:pt x="25273" y="24384"/>
                    </a:cubicBezTo>
                    <a:cubicBezTo>
                      <a:pt x="23876" y="26670"/>
                      <a:pt x="21844" y="28575"/>
                      <a:pt x="19304" y="29845"/>
                    </a:cubicBezTo>
                    <a:cubicBezTo>
                      <a:pt x="16764" y="31115"/>
                      <a:pt x="13843" y="31750"/>
                      <a:pt x="10414" y="31750"/>
                    </a:cubicBezTo>
                    <a:lnTo>
                      <a:pt x="0" y="31750"/>
                    </a:lnTo>
                    <a:lnTo>
                      <a:pt x="0" y="0"/>
                    </a:lnTo>
                    <a:lnTo>
                      <a:pt x="10414" y="0"/>
                    </a:lnTo>
                    <a:cubicBezTo>
                      <a:pt x="13843" y="0"/>
                      <a:pt x="16764" y="635"/>
                      <a:pt x="19304" y="1905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94742" y="310386"/>
                <a:ext cx="6731" cy="60579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60579">
                    <a:moveTo>
                      <a:pt x="5969" y="60578"/>
                    </a:moveTo>
                    <a:lnTo>
                      <a:pt x="762" y="60578"/>
                    </a:lnTo>
                    <a:lnTo>
                      <a:pt x="762" y="35305"/>
                    </a:lnTo>
                    <a:lnTo>
                      <a:pt x="5969" y="35305"/>
                    </a:lnTo>
                    <a:close/>
                    <a:moveTo>
                      <a:pt x="1016" y="5842"/>
                    </a:moveTo>
                    <a:lnTo>
                      <a:pt x="0" y="3429"/>
                    </a:lnTo>
                    <a:lnTo>
                      <a:pt x="1016" y="1016"/>
                    </a:lnTo>
                    <a:lnTo>
                      <a:pt x="3429" y="0"/>
                    </a:lnTo>
                    <a:lnTo>
                      <a:pt x="5715" y="1016"/>
                    </a:lnTo>
                    <a:lnTo>
                      <a:pt x="6731" y="3429"/>
                    </a:lnTo>
                    <a:lnTo>
                      <a:pt x="5715" y="5842"/>
                    </a:lnTo>
                    <a:lnTo>
                      <a:pt x="3429" y="673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8" name="Freeform 28"/>
              <p:cNvSpPr/>
              <p:nvPr/>
            </p:nvSpPr>
            <p:spPr>
              <a:xfrm>
                <a:off x="105917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29" name="Freeform 29"/>
              <p:cNvSpPr/>
              <p:nvPr/>
            </p:nvSpPr>
            <p:spPr>
              <a:xfrm>
                <a:off x="129666" y="345183"/>
                <a:ext cx="23749" cy="26162"/>
              </a:xfrm>
              <a:custGeom>
                <a:avLst/>
                <a:gdLst/>
                <a:ahLst/>
                <a:cxnLst/>
                <a:rect l="l" t="t" r="r" b="b"/>
                <a:pathLst>
                  <a:path w="23749" h="26162">
                    <a:moveTo>
                      <a:pt x="1397" y="6223"/>
                    </a:moveTo>
                    <a:cubicBezTo>
                      <a:pt x="2413" y="4318"/>
                      <a:pt x="3937" y="2794"/>
                      <a:pt x="5715" y="1651"/>
                    </a:cubicBezTo>
                    <a:cubicBezTo>
                      <a:pt x="7493" y="508"/>
                      <a:pt x="9779" y="0"/>
                      <a:pt x="12065" y="0"/>
                    </a:cubicBezTo>
                    <a:cubicBezTo>
                      <a:pt x="15113" y="0"/>
                      <a:pt x="17653" y="762"/>
                      <a:pt x="19685" y="2159"/>
                    </a:cubicBezTo>
                    <a:cubicBezTo>
                      <a:pt x="21717" y="3556"/>
                      <a:pt x="22987" y="5715"/>
                      <a:pt x="23749" y="8382"/>
                    </a:cubicBezTo>
                    <a:lnTo>
                      <a:pt x="18161" y="8382"/>
                    </a:lnTo>
                    <a:cubicBezTo>
                      <a:pt x="17653" y="7112"/>
                      <a:pt x="17018" y="6096"/>
                      <a:pt x="16002" y="5461"/>
                    </a:cubicBezTo>
                    <a:cubicBezTo>
                      <a:pt x="14986" y="4826"/>
                      <a:pt x="13716" y="4445"/>
                      <a:pt x="12192" y="4445"/>
                    </a:cubicBezTo>
                    <a:cubicBezTo>
                      <a:pt x="10033" y="4445"/>
                      <a:pt x="8382" y="5207"/>
                      <a:pt x="7112" y="6731"/>
                    </a:cubicBezTo>
                    <a:cubicBezTo>
                      <a:pt x="5842" y="8255"/>
                      <a:pt x="5207" y="10414"/>
                      <a:pt x="5207" y="13081"/>
                    </a:cubicBezTo>
                    <a:cubicBezTo>
                      <a:pt x="5207" y="15748"/>
                      <a:pt x="5842" y="17907"/>
                      <a:pt x="7112" y="19431"/>
                    </a:cubicBezTo>
                    <a:cubicBezTo>
                      <a:pt x="8382" y="20955"/>
                      <a:pt x="10033" y="21717"/>
                      <a:pt x="12192" y="21717"/>
                    </a:cubicBezTo>
                    <a:cubicBezTo>
                      <a:pt x="15240" y="21717"/>
                      <a:pt x="17145" y="20447"/>
                      <a:pt x="18161" y="17780"/>
                    </a:cubicBezTo>
                    <a:lnTo>
                      <a:pt x="23749" y="17780"/>
                    </a:lnTo>
                    <a:cubicBezTo>
                      <a:pt x="22987" y="20320"/>
                      <a:pt x="21717" y="22352"/>
                      <a:pt x="19685" y="23876"/>
                    </a:cubicBezTo>
                    <a:cubicBezTo>
                      <a:pt x="17653" y="25400"/>
                      <a:pt x="15113" y="26162"/>
                      <a:pt x="12192" y="26162"/>
                    </a:cubicBezTo>
                    <a:cubicBezTo>
                      <a:pt x="9779" y="26162"/>
                      <a:pt x="7620" y="25654"/>
                      <a:pt x="5842" y="24511"/>
                    </a:cubicBezTo>
                    <a:cubicBezTo>
                      <a:pt x="4064" y="23368"/>
                      <a:pt x="2540" y="21844"/>
                      <a:pt x="1524" y="19939"/>
                    </a:cubicBezTo>
                    <a:cubicBezTo>
                      <a:pt x="508" y="18034"/>
                      <a:pt x="0" y="15748"/>
                      <a:pt x="0" y="13081"/>
                    </a:cubicBezTo>
                    <a:cubicBezTo>
                      <a:pt x="0" y="10414"/>
                      <a:pt x="508" y="8255"/>
                      <a:pt x="1524" y="6223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30" name="Freeform 30"/>
              <p:cNvSpPr/>
              <p:nvPr/>
            </p:nvSpPr>
            <p:spPr>
              <a:xfrm>
                <a:off x="155447" y="309243"/>
                <a:ext cx="10160" cy="61722"/>
              </a:xfrm>
              <a:custGeom>
                <a:avLst/>
                <a:gdLst/>
                <a:ahLst/>
                <a:cxnLst/>
                <a:rect l="l" t="t" r="r" b="b"/>
                <a:pathLst>
                  <a:path w="10160" h="61722">
                    <a:moveTo>
                      <a:pt x="8001" y="61721"/>
                    </a:moveTo>
                    <a:lnTo>
                      <a:pt x="2794" y="61721"/>
                    </a:lnTo>
                    <a:lnTo>
                      <a:pt x="2794" y="36448"/>
                    </a:lnTo>
                    <a:lnTo>
                      <a:pt x="8001" y="36448"/>
                    </a:lnTo>
                    <a:close/>
                    <a:moveTo>
                      <a:pt x="10160" y="4445"/>
                    </a:moveTo>
                    <a:lnTo>
                      <a:pt x="0" y="9398"/>
                    </a:lnTo>
                    <a:lnTo>
                      <a:pt x="0" y="5588"/>
                    </a:lnTo>
                    <a:lnTo>
                      <a:pt x="10160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31" name="Freeform 31"/>
              <p:cNvSpPr/>
              <p:nvPr/>
            </p:nvSpPr>
            <p:spPr>
              <a:xfrm>
                <a:off x="169925" y="345183"/>
                <a:ext cx="25781" cy="37719"/>
              </a:xfrm>
              <a:custGeom>
                <a:avLst/>
                <a:gdLst/>
                <a:ahLst/>
                <a:cxnLst/>
                <a:rect l="l" t="t" r="r" b="b"/>
                <a:pathLst>
                  <a:path w="25781" h="37719">
                    <a:moveTo>
                      <a:pt x="19431" y="8509"/>
                    </a:moveTo>
                    <a:cubicBezTo>
                      <a:pt x="18669" y="7239"/>
                      <a:pt x="17780" y="6350"/>
                      <a:pt x="16637" y="5588"/>
                    </a:cubicBezTo>
                    <a:cubicBezTo>
                      <a:pt x="15494" y="4826"/>
                      <a:pt x="14224" y="4572"/>
                      <a:pt x="12827" y="4572"/>
                    </a:cubicBezTo>
                    <a:cubicBezTo>
                      <a:pt x="11430" y="4572"/>
                      <a:pt x="10287" y="4953"/>
                      <a:pt x="9144" y="5588"/>
                    </a:cubicBezTo>
                    <a:cubicBezTo>
                      <a:pt x="8001" y="6223"/>
                      <a:pt x="6985" y="7239"/>
                      <a:pt x="6350" y="8509"/>
                    </a:cubicBezTo>
                    <a:cubicBezTo>
                      <a:pt x="5715" y="9779"/>
                      <a:pt x="5334" y="11303"/>
                      <a:pt x="5334" y="13081"/>
                    </a:cubicBezTo>
                    <a:cubicBezTo>
                      <a:pt x="5334" y="14859"/>
                      <a:pt x="5715" y="16383"/>
                      <a:pt x="6350" y="17653"/>
                    </a:cubicBezTo>
                    <a:cubicBezTo>
                      <a:pt x="6985" y="18923"/>
                      <a:pt x="8001" y="19939"/>
                      <a:pt x="9144" y="20574"/>
                    </a:cubicBezTo>
                    <a:cubicBezTo>
                      <a:pt x="10287" y="21209"/>
                      <a:pt x="11557" y="21590"/>
                      <a:pt x="12827" y="21590"/>
                    </a:cubicBezTo>
                    <a:cubicBezTo>
                      <a:pt x="14097" y="21590"/>
                      <a:pt x="15494" y="21209"/>
                      <a:pt x="16637" y="20574"/>
                    </a:cubicBezTo>
                    <a:cubicBezTo>
                      <a:pt x="17780" y="19939"/>
                      <a:pt x="18796" y="18923"/>
                      <a:pt x="19431" y="17526"/>
                    </a:cubicBezTo>
                    <a:cubicBezTo>
                      <a:pt x="20066" y="16129"/>
                      <a:pt x="20574" y="14732"/>
                      <a:pt x="20574" y="12954"/>
                    </a:cubicBezTo>
                    <a:cubicBezTo>
                      <a:pt x="20574" y="11176"/>
                      <a:pt x="20193" y="9652"/>
                      <a:pt x="19431" y="8382"/>
                    </a:cubicBezTo>
                    <a:moveTo>
                      <a:pt x="8763" y="1143"/>
                    </a:moveTo>
                    <a:cubicBezTo>
                      <a:pt x="10287" y="381"/>
                      <a:pt x="12065" y="0"/>
                      <a:pt x="13970" y="0"/>
                    </a:cubicBezTo>
                    <a:cubicBezTo>
                      <a:pt x="16129" y="0"/>
                      <a:pt x="18161" y="508"/>
                      <a:pt x="19939" y="1651"/>
                    </a:cubicBezTo>
                    <a:cubicBezTo>
                      <a:pt x="21717" y="2794"/>
                      <a:pt x="23114" y="4191"/>
                      <a:pt x="24257" y="6223"/>
                    </a:cubicBezTo>
                    <a:cubicBezTo>
                      <a:pt x="25400" y="8255"/>
                      <a:pt x="25781" y="10414"/>
                      <a:pt x="25781" y="12954"/>
                    </a:cubicBezTo>
                    <a:cubicBezTo>
                      <a:pt x="25781" y="15494"/>
                      <a:pt x="25273" y="17780"/>
                      <a:pt x="24257" y="19812"/>
                    </a:cubicBezTo>
                    <a:cubicBezTo>
                      <a:pt x="23241" y="21844"/>
                      <a:pt x="21844" y="23368"/>
                      <a:pt x="19939" y="24511"/>
                    </a:cubicBezTo>
                    <a:cubicBezTo>
                      <a:pt x="18034" y="25654"/>
                      <a:pt x="16129" y="26162"/>
                      <a:pt x="13970" y="26162"/>
                    </a:cubicBezTo>
                    <a:cubicBezTo>
                      <a:pt x="12065" y="26162"/>
                      <a:pt x="10414" y="25781"/>
                      <a:pt x="8890" y="25019"/>
                    </a:cubicBezTo>
                    <a:cubicBezTo>
                      <a:pt x="7366" y="24257"/>
                      <a:pt x="6223" y="23241"/>
                      <a:pt x="5207" y="22098"/>
                    </a:cubicBezTo>
                    <a:lnTo>
                      <a:pt x="5207" y="37719"/>
                    </a:lnTo>
                    <a:lnTo>
                      <a:pt x="0" y="37719"/>
                    </a:lnTo>
                    <a:lnTo>
                      <a:pt x="0" y="508"/>
                    </a:lnTo>
                    <a:lnTo>
                      <a:pt x="5207" y="508"/>
                    </a:lnTo>
                    <a:lnTo>
                      <a:pt x="5207" y="4191"/>
                    </a:lnTo>
                    <a:cubicBezTo>
                      <a:pt x="6096" y="3048"/>
                      <a:pt x="7239" y="2032"/>
                      <a:pt x="8763" y="1270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32" name="Freeform 32"/>
              <p:cNvSpPr/>
              <p:nvPr/>
            </p:nvSpPr>
            <p:spPr>
              <a:xfrm>
                <a:off x="200405" y="345691"/>
                <a:ext cx="2298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22987" h="25527">
                    <a:moveTo>
                      <a:pt x="22987" y="0"/>
                    </a:moveTo>
                    <a:lnTo>
                      <a:pt x="22987" y="25146"/>
                    </a:lnTo>
                    <a:lnTo>
                      <a:pt x="17780" y="25146"/>
                    </a:lnTo>
                    <a:lnTo>
                      <a:pt x="17780" y="22225"/>
                    </a:lnTo>
                    <a:cubicBezTo>
                      <a:pt x="16891" y="23241"/>
                      <a:pt x="15875" y="24130"/>
                      <a:pt x="14605" y="24638"/>
                    </a:cubicBezTo>
                    <a:cubicBezTo>
                      <a:pt x="13335" y="25146"/>
                      <a:pt x="11811" y="25527"/>
                      <a:pt x="10414" y="25527"/>
                    </a:cubicBezTo>
                    <a:cubicBezTo>
                      <a:pt x="8382" y="25527"/>
                      <a:pt x="6604" y="25146"/>
                      <a:pt x="5080" y="24257"/>
                    </a:cubicBezTo>
                    <a:cubicBezTo>
                      <a:pt x="3556" y="23368"/>
                      <a:pt x="2286" y="22225"/>
                      <a:pt x="1397" y="20574"/>
                    </a:cubicBezTo>
                    <a:cubicBezTo>
                      <a:pt x="508" y="18923"/>
                      <a:pt x="0" y="17018"/>
                      <a:pt x="0" y="14732"/>
                    </a:cubicBezTo>
                    <a:lnTo>
                      <a:pt x="0" y="0"/>
                    </a:lnTo>
                    <a:lnTo>
                      <a:pt x="5207" y="0"/>
                    </a:lnTo>
                    <a:lnTo>
                      <a:pt x="5207" y="14097"/>
                    </a:lnTo>
                    <a:cubicBezTo>
                      <a:pt x="5207" y="16383"/>
                      <a:pt x="5715" y="18034"/>
                      <a:pt x="6858" y="19304"/>
                    </a:cubicBezTo>
                    <a:cubicBezTo>
                      <a:pt x="8001" y="20574"/>
                      <a:pt x="9525" y="21082"/>
                      <a:pt x="11430" y="21082"/>
                    </a:cubicBezTo>
                    <a:cubicBezTo>
                      <a:pt x="13335" y="21082"/>
                      <a:pt x="14986" y="20447"/>
                      <a:pt x="16002" y="19304"/>
                    </a:cubicBezTo>
                    <a:cubicBezTo>
                      <a:pt x="17018" y="18161"/>
                      <a:pt x="17780" y="16383"/>
                      <a:pt x="17780" y="14097"/>
                    </a:cubicBezTo>
                    <a:lnTo>
                      <a:pt x="17780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33" name="Freeform 33"/>
              <p:cNvSpPr/>
              <p:nvPr/>
            </p:nvSpPr>
            <p:spPr>
              <a:xfrm>
                <a:off x="229742" y="337055"/>
                <a:ext cx="5207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5207" h="33909">
                    <a:moveTo>
                      <a:pt x="5207" y="33909"/>
                    </a:moveTo>
                    <a:lnTo>
                      <a:pt x="0" y="33909"/>
                    </a:lnTo>
                    <a:lnTo>
                      <a:pt x="0" y="0"/>
                    </a:lnTo>
                    <a:lnTo>
                      <a:pt x="5207" y="0"/>
                    </a:lnTo>
                    <a:close/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34" name="Freeform 34"/>
              <p:cNvSpPr/>
              <p:nvPr/>
            </p:nvSpPr>
            <p:spPr>
              <a:xfrm>
                <a:off x="239648" y="345310"/>
                <a:ext cx="25908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25908" h="26035">
                    <a:moveTo>
                      <a:pt x="19685" y="8509"/>
                    </a:moveTo>
                    <a:cubicBezTo>
                      <a:pt x="18923" y="7239"/>
                      <a:pt x="18034" y="6223"/>
                      <a:pt x="16891" y="5588"/>
                    </a:cubicBezTo>
                    <a:cubicBezTo>
                      <a:pt x="15748" y="4953"/>
                      <a:pt x="14478" y="4572"/>
                      <a:pt x="13081" y="4572"/>
                    </a:cubicBezTo>
                    <a:cubicBezTo>
                      <a:pt x="11684" y="4572"/>
                      <a:pt x="10541" y="4953"/>
                      <a:pt x="9398" y="5588"/>
                    </a:cubicBezTo>
                    <a:cubicBezTo>
                      <a:pt x="8255" y="6223"/>
                      <a:pt x="7366" y="7239"/>
                      <a:pt x="6604" y="8509"/>
                    </a:cubicBezTo>
                    <a:cubicBezTo>
                      <a:pt x="5842" y="9779"/>
                      <a:pt x="5588" y="11303"/>
                      <a:pt x="5588" y="12954"/>
                    </a:cubicBezTo>
                    <a:cubicBezTo>
                      <a:pt x="5588" y="14605"/>
                      <a:pt x="5969" y="16256"/>
                      <a:pt x="6604" y="17526"/>
                    </a:cubicBezTo>
                    <a:cubicBezTo>
                      <a:pt x="7239" y="18796"/>
                      <a:pt x="8255" y="19812"/>
                      <a:pt x="9398" y="20574"/>
                    </a:cubicBezTo>
                    <a:cubicBezTo>
                      <a:pt x="10541" y="21336"/>
                      <a:pt x="11811" y="21590"/>
                      <a:pt x="13081" y="21590"/>
                    </a:cubicBezTo>
                    <a:cubicBezTo>
                      <a:pt x="14351" y="21590"/>
                      <a:pt x="15621" y="21209"/>
                      <a:pt x="16891" y="20574"/>
                    </a:cubicBezTo>
                    <a:cubicBezTo>
                      <a:pt x="18161" y="19939"/>
                      <a:pt x="18923" y="18923"/>
                      <a:pt x="19685" y="17653"/>
                    </a:cubicBezTo>
                    <a:cubicBezTo>
                      <a:pt x="20447" y="16383"/>
                      <a:pt x="20828" y="14859"/>
                      <a:pt x="20828" y="13081"/>
                    </a:cubicBezTo>
                    <a:cubicBezTo>
                      <a:pt x="20828" y="11303"/>
                      <a:pt x="20447" y="9779"/>
                      <a:pt x="19685" y="8509"/>
                    </a:cubicBezTo>
                    <a:moveTo>
                      <a:pt x="1651" y="6223"/>
                    </a:moveTo>
                    <a:cubicBezTo>
                      <a:pt x="2667" y="4318"/>
                      <a:pt x="4191" y="2794"/>
                      <a:pt x="5969" y="1651"/>
                    </a:cubicBezTo>
                    <a:cubicBezTo>
                      <a:pt x="7747" y="508"/>
                      <a:pt x="9779" y="0"/>
                      <a:pt x="11938" y="0"/>
                    </a:cubicBezTo>
                    <a:cubicBezTo>
                      <a:pt x="13970" y="0"/>
                      <a:pt x="15621" y="381"/>
                      <a:pt x="17145" y="1143"/>
                    </a:cubicBezTo>
                    <a:cubicBezTo>
                      <a:pt x="18669" y="1905"/>
                      <a:pt x="19812" y="2921"/>
                      <a:pt x="20701" y="4064"/>
                    </a:cubicBezTo>
                    <a:lnTo>
                      <a:pt x="20701" y="381"/>
                    </a:lnTo>
                    <a:lnTo>
                      <a:pt x="25908" y="381"/>
                    </a:lnTo>
                    <a:lnTo>
                      <a:pt x="25908" y="25654"/>
                    </a:lnTo>
                    <a:lnTo>
                      <a:pt x="20701" y="25654"/>
                    </a:lnTo>
                    <a:lnTo>
                      <a:pt x="20701" y="21844"/>
                    </a:lnTo>
                    <a:cubicBezTo>
                      <a:pt x="19812" y="22987"/>
                      <a:pt x="18542" y="24003"/>
                      <a:pt x="17018" y="24892"/>
                    </a:cubicBezTo>
                    <a:cubicBezTo>
                      <a:pt x="15494" y="25781"/>
                      <a:pt x="13716" y="26035"/>
                      <a:pt x="11811" y="26035"/>
                    </a:cubicBezTo>
                    <a:cubicBezTo>
                      <a:pt x="9652" y="26035"/>
                      <a:pt x="7620" y="25527"/>
                      <a:pt x="5842" y="24384"/>
                    </a:cubicBezTo>
                    <a:cubicBezTo>
                      <a:pt x="4064" y="23241"/>
                      <a:pt x="2667" y="21717"/>
                      <a:pt x="1524" y="19685"/>
                    </a:cubicBezTo>
                    <a:cubicBezTo>
                      <a:pt x="381" y="17653"/>
                      <a:pt x="0" y="15494"/>
                      <a:pt x="0" y="12827"/>
                    </a:cubicBezTo>
                    <a:cubicBezTo>
                      <a:pt x="0" y="10160"/>
                      <a:pt x="508" y="8001"/>
                      <a:pt x="1524" y="6096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35" name="Freeform 35"/>
              <p:cNvSpPr/>
              <p:nvPr/>
            </p:nvSpPr>
            <p:spPr>
              <a:xfrm>
                <a:off x="270763" y="345183"/>
                <a:ext cx="19812" cy="26035"/>
              </a:xfrm>
              <a:custGeom>
                <a:avLst/>
                <a:gdLst/>
                <a:ahLst/>
                <a:cxnLst/>
                <a:rect l="l" t="t" r="r" b="b"/>
                <a:pathLst>
                  <a:path w="19812" h="26035">
                    <a:moveTo>
                      <a:pt x="5080" y="25146"/>
                    </a:moveTo>
                    <a:cubicBezTo>
                      <a:pt x="3556" y="24384"/>
                      <a:pt x="2286" y="23495"/>
                      <a:pt x="1397" y="22225"/>
                    </a:cubicBezTo>
                    <a:cubicBezTo>
                      <a:pt x="508" y="20955"/>
                      <a:pt x="0" y="19558"/>
                      <a:pt x="0" y="18034"/>
                    </a:cubicBezTo>
                    <a:lnTo>
                      <a:pt x="5334" y="18034"/>
                    </a:lnTo>
                    <a:lnTo>
                      <a:pt x="6858" y="20701"/>
                    </a:lnTo>
                    <a:cubicBezTo>
                      <a:pt x="7747" y="21463"/>
                      <a:pt x="8890" y="21844"/>
                      <a:pt x="10287" y="21844"/>
                    </a:cubicBezTo>
                    <a:cubicBezTo>
                      <a:pt x="11684" y="21844"/>
                      <a:pt x="12954" y="21590"/>
                      <a:pt x="13716" y="20955"/>
                    </a:cubicBezTo>
                    <a:lnTo>
                      <a:pt x="14859" y="18796"/>
                    </a:lnTo>
                    <a:lnTo>
                      <a:pt x="13462" y="16637"/>
                    </a:lnTo>
                    <a:cubicBezTo>
                      <a:pt x="12573" y="16129"/>
                      <a:pt x="11176" y="15748"/>
                      <a:pt x="9144" y="15113"/>
                    </a:cubicBezTo>
                    <a:cubicBezTo>
                      <a:pt x="7112" y="14478"/>
                      <a:pt x="5715" y="14097"/>
                      <a:pt x="4572" y="13589"/>
                    </a:cubicBezTo>
                    <a:cubicBezTo>
                      <a:pt x="3429" y="13081"/>
                      <a:pt x="2413" y="12319"/>
                      <a:pt x="1524" y="11303"/>
                    </a:cubicBezTo>
                    <a:cubicBezTo>
                      <a:pt x="635" y="10287"/>
                      <a:pt x="254" y="9017"/>
                      <a:pt x="254" y="7366"/>
                    </a:cubicBezTo>
                    <a:cubicBezTo>
                      <a:pt x="254" y="5969"/>
                      <a:pt x="635" y="4826"/>
                      <a:pt x="1397" y="3683"/>
                    </a:cubicBezTo>
                    <a:cubicBezTo>
                      <a:pt x="2159" y="2540"/>
                      <a:pt x="3302" y="1651"/>
                      <a:pt x="4826" y="1016"/>
                    </a:cubicBezTo>
                    <a:cubicBezTo>
                      <a:pt x="6350" y="381"/>
                      <a:pt x="8001" y="0"/>
                      <a:pt x="9906" y="0"/>
                    </a:cubicBezTo>
                    <a:cubicBezTo>
                      <a:pt x="12827" y="0"/>
                      <a:pt x="15113" y="762"/>
                      <a:pt x="16891" y="2159"/>
                    </a:cubicBezTo>
                    <a:cubicBezTo>
                      <a:pt x="18669" y="3556"/>
                      <a:pt x="19558" y="5588"/>
                      <a:pt x="19685" y="8128"/>
                    </a:cubicBezTo>
                    <a:lnTo>
                      <a:pt x="14478" y="8128"/>
                    </a:lnTo>
                    <a:lnTo>
                      <a:pt x="13081" y="5461"/>
                    </a:lnTo>
                    <a:cubicBezTo>
                      <a:pt x="12192" y="4826"/>
                      <a:pt x="11176" y="4445"/>
                      <a:pt x="9779" y="4445"/>
                    </a:cubicBezTo>
                    <a:cubicBezTo>
                      <a:pt x="8382" y="4445"/>
                      <a:pt x="7366" y="4699"/>
                      <a:pt x="6604" y="5207"/>
                    </a:cubicBezTo>
                    <a:lnTo>
                      <a:pt x="5461" y="7239"/>
                    </a:lnTo>
                    <a:lnTo>
                      <a:pt x="6223" y="8890"/>
                    </a:lnTo>
                    <a:lnTo>
                      <a:pt x="8001" y="9906"/>
                    </a:lnTo>
                    <a:cubicBezTo>
                      <a:pt x="8636" y="10160"/>
                      <a:pt x="9779" y="10541"/>
                      <a:pt x="11049" y="10922"/>
                    </a:cubicBezTo>
                    <a:cubicBezTo>
                      <a:pt x="12827" y="11430"/>
                      <a:pt x="14351" y="11938"/>
                      <a:pt x="15494" y="12446"/>
                    </a:cubicBezTo>
                    <a:cubicBezTo>
                      <a:pt x="16637" y="12954"/>
                      <a:pt x="17653" y="13716"/>
                      <a:pt x="18542" y="14605"/>
                    </a:cubicBezTo>
                    <a:cubicBezTo>
                      <a:pt x="19431" y="15494"/>
                      <a:pt x="19812" y="16891"/>
                      <a:pt x="19812" y="18542"/>
                    </a:cubicBezTo>
                    <a:cubicBezTo>
                      <a:pt x="19812" y="19939"/>
                      <a:pt x="19431" y="21209"/>
                      <a:pt x="18669" y="22352"/>
                    </a:cubicBezTo>
                    <a:cubicBezTo>
                      <a:pt x="17907" y="23495"/>
                      <a:pt x="16764" y="24384"/>
                      <a:pt x="15240" y="25019"/>
                    </a:cubicBezTo>
                    <a:cubicBezTo>
                      <a:pt x="13716" y="25654"/>
                      <a:pt x="12065" y="26035"/>
                      <a:pt x="10160" y="26035"/>
                    </a:cubicBezTo>
                    <a:cubicBezTo>
                      <a:pt x="8255" y="26035"/>
                      <a:pt x="6350" y="25654"/>
                      <a:pt x="4826" y="25019"/>
                    </a:cubicBezTo>
                  </a:path>
                </a:pathLst>
              </a:custGeom>
              <a:solidFill>
                <a:srgbClr val="AD59AB"/>
              </a:solidFill>
            </p:spPr>
          </p:sp>
          <p:sp>
            <p:nvSpPr>
              <p:cNvPr id="36" name="Freeform 36"/>
              <p:cNvSpPr/>
              <p:nvPr/>
            </p:nvSpPr>
            <p:spPr>
              <a:xfrm>
                <a:off x="67437" y="63500"/>
                <a:ext cx="219201" cy="219327"/>
              </a:xfrm>
              <a:custGeom>
                <a:avLst/>
                <a:gdLst/>
                <a:ahLst/>
                <a:cxnLst/>
                <a:rect l="l" t="t" r="r" b="b"/>
                <a:pathLst>
                  <a:path w="219201" h="219327">
                    <a:moveTo>
                      <a:pt x="109600" y="0"/>
                    </a:moveTo>
                    <a:lnTo>
                      <a:pt x="4826" y="0"/>
                    </a:lnTo>
                    <a:cubicBezTo>
                      <a:pt x="2159" y="0"/>
                      <a:pt x="0" y="2158"/>
                      <a:pt x="0" y="4825"/>
                    </a:cubicBezTo>
                    <a:lnTo>
                      <a:pt x="0" y="66674"/>
                    </a:lnTo>
                    <a:cubicBezTo>
                      <a:pt x="0" y="69976"/>
                      <a:pt x="1397" y="73278"/>
                      <a:pt x="3810" y="75564"/>
                    </a:cubicBezTo>
                    <a:cubicBezTo>
                      <a:pt x="10795" y="82168"/>
                      <a:pt x="24892" y="96011"/>
                      <a:pt x="31496" y="102361"/>
                    </a:cubicBezTo>
                    <a:cubicBezTo>
                      <a:pt x="33401" y="104266"/>
                      <a:pt x="36448" y="104266"/>
                      <a:pt x="38353" y="102361"/>
                    </a:cubicBezTo>
                    <a:lnTo>
                      <a:pt x="61467" y="79247"/>
                    </a:lnTo>
                    <a:cubicBezTo>
                      <a:pt x="88137" y="52577"/>
                      <a:pt x="131317" y="52577"/>
                      <a:pt x="157987" y="79247"/>
                    </a:cubicBezTo>
                    <a:lnTo>
                      <a:pt x="184911" y="106171"/>
                    </a:lnTo>
                    <a:cubicBezTo>
                      <a:pt x="186816" y="108076"/>
                      <a:pt x="186816" y="111124"/>
                      <a:pt x="184911" y="113029"/>
                    </a:cubicBezTo>
                    <a:lnTo>
                      <a:pt x="157987" y="139952"/>
                    </a:lnTo>
                    <a:cubicBezTo>
                      <a:pt x="131317" y="166622"/>
                      <a:pt x="88137" y="166622"/>
                      <a:pt x="61467" y="139952"/>
                    </a:cubicBezTo>
                    <a:lnTo>
                      <a:pt x="38353" y="116966"/>
                    </a:lnTo>
                    <a:cubicBezTo>
                      <a:pt x="36448" y="115061"/>
                      <a:pt x="33401" y="115061"/>
                      <a:pt x="31496" y="116966"/>
                    </a:cubicBezTo>
                    <a:cubicBezTo>
                      <a:pt x="25273" y="123189"/>
                      <a:pt x="11938" y="136142"/>
                      <a:pt x="4699" y="143000"/>
                    </a:cubicBezTo>
                    <a:cubicBezTo>
                      <a:pt x="1651" y="145794"/>
                      <a:pt x="0" y="149731"/>
                      <a:pt x="0" y="153922"/>
                    </a:cubicBezTo>
                    <a:lnTo>
                      <a:pt x="0" y="214501"/>
                    </a:lnTo>
                    <a:cubicBezTo>
                      <a:pt x="0" y="217168"/>
                      <a:pt x="2159" y="219327"/>
                      <a:pt x="4826" y="219327"/>
                    </a:cubicBezTo>
                    <a:lnTo>
                      <a:pt x="109600" y="219327"/>
                    </a:lnTo>
                    <a:cubicBezTo>
                      <a:pt x="170179" y="219327"/>
                      <a:pt x="219201" y="170305"/>
                      <a:pt x="219201" y="109727"/>
                    </a:cubicBezTo>
                    <a:cubicBezTo>
                      <a:pt x="219201" y="49148"/>
                      <a:pt x="170179" y="0"/>
                      <a:pt x="109600" y="0"/>
                    </a:cubicBezTo>
                  </a:path>
                </a:pathLst>
              </a:custGeom>
              <a:solidFill>
                <a:srgbClr val="AD59AB"/>
              </a:solidFill>
            </p:spPr>
          </p:sp>
        </p:grpSp>
        <p:sp>
          <p:nvSpPr>
            <p:cNvPr id="37" name="Freeform 37"/>
            <p:cNvSpPr/>
            <p:nvPr/>
          </p:nvSpPr>
          <p:spPr>
            <a:xfrm>
              <a:off x="0" y="0"/>
              <a:ext cx="528776" cy="727835"/>
            </a:xfrm>
            <a:custGeom>
              <a:avLst/>
              <a:gdLst/>
              <a:ahLst/>
              <a:cxnLst/>
              <a:rect l="l" t="t" r="r" b="b"/>
              <a:pathLst>
                <a:path w="528776" h="727835">
                  <a:moveTo>
                    <a:pt x="0" y="0"/>
                  </a:moveTo>
                  <a:lnTo>
                    <a:pt x="528776" y="0"/>
                  </a:lnTo>
                  <a:lnTo>
                    <a:pt x="528776" y="727835"/>
                  </a:lnTo>
                  <a:lnTo>
                    <a:pt x="0" y="72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8736" r="-18736"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915095" y="228529"/>
              <a:ext cx="407700" cy="407700"/>
            </a:xfrm>
            <a:custGeom>
              <a:avLst/>
              <a:gdLst/>
              <a:ahLst/>
              <a:cxnLst/>
              <a:rect l="l" t="t" r="r" b="b"/>
              <a:pathLst>
                <a:path w="407700" h="407700">
                  <a:moveTo>
                    <a:pt x="0" y="0"/>
                  </a:moveTo>
                  <a:lnTo>
                    <a:pt x="407700" y="0"/>
                  </a:lnTo>
                  <a:lnTo>
                    <a:pt x="407700" y="407701"/>
                  </a:lnTo>
                  <a:lnTo>
                    <a:pt x="0" y="407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41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">
            <a:extLst>
              <a:ext uri="{FF2B5EF4-FFF2-40B4-BE49-F238E27FC236}">
                <a16:creationId xmlns:a16="http://schemas.microsoft.com/office/drawing/2014/main" id="{66A47D57-5E50-CC90-161E-9074A8CF9164}"/>
              </a:ext>
            </a:extLst>
          </p:cNvPr>
          <p:cNvSpPr/>
          <p:nvPr/>
        </p:nvSpPr>
        <p:spPr>
          <a:xfrm>
            <a:off x="-304800" y="0"/>
            <a:ext cx="19050000" cy="10477500"/>
          </a:xfrm>
          <a:custGeom>
            <a:avLst/>
            <a:gdLst/>
            <a:ahLst/>
            <a:cxnLst/>
            <a:rect l="l" t="t" r="r" b="b"/>
            <a:pathLst>
              <a:path w="18288000" h="9000953">
                <a:moveTo>
                  <a:pt x="0" y="0"/>
                </a:moveTo>
                <a:lnTo>
                  <a:pt x="18288000" y="0"/>
                </a:lnTo>
                <a:lnTo>
                  <a:pt x="18288000" y="9000954"/>
                </a:lnTo>
                <a:lnTo>
                  <a:pt x="0" y="9000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75" r="-1475"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99</Words>
  <Application>Microsoft Office PowerPoint</Application>
  <PresentationFormat>Personalizar</PresentationFormat>
  <Paragraphs>28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Lora Bold</vt:lpstr>
      <vt:lpstr>Poppins</vt:lpstr>
      <vt:lpstr>Lora Bold Italics</vt:lpstr>
      <vt:lpstr>Arial</vt:lpstr>
      <vt:lpstr>Calibri</vt:lpstr>
      <vt:lpstr>Poppins Bold</vt:lpstr>
      <vt:lpstr>Lora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PPT CAMPANHA MB</dc:title>
  <dc:creator>Maria Eduarda Leão</dc:creator>
  <cp:lastModifiedBy>Maria Eduarda Leão Rocha - Comunicação</cp:lastModifiedBy>
  <cp:revision>18</cp:revision>
  <dcterms:created xsi:type="dcterms:W3CDTF">2006-08-16T00:00:00Z</dcterms:created>
  <dcterms:modified xsi:type="dcterms:W3CDTF">2026-06-30T15:43:27Z</dcterms:modified>
  <dc:identifier>DAHKrwVcmz4</dc:identifier>
</cp:coreProperties>
</file>